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2" r:id="rId3"/>
    <p:sldId id="284" r:id="rId4"/>
    <p:sldId id="257" r:id="rId5"/>
    <p:sldId id="261" r:id="rId6"/>
    <p:sldId id="285" r:id="rId7"/>
    <p:sldId id="286" r:id="rId8"/>
    <p:sldId id="288" r:id="rId9"/>
    <p:sldId id="287" r:id="rId10"/>
    <p:sldId id="280" r:id="rId11"/>
    <p:sldId id="289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17B90F-F685-4554-9479-B44BB0219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F857B2C-9053-49E4-AB4B-09AFEA3AC27A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Streptococci</a:t>
          </a:r>
        </a:p>
      </dgm:t>
    </dgm:pt>
    <dgm:pt modelId="{71B62B54-27AC-4FAD-B0BA-8453006BD6E4}" type="parTrans" cxnId="{478F8A37-34B1-409F-B336-7BF2E2F73F51}">
      <dgm:prSet/>
      <dgm:spPr/>
    </dgm:pt>
    <dgm:pt modelId="{D65E635C-6BAF-45A6-9D24-CAC11A5334D0}" type="sibTrans" cxnId="{478F8A37-34B1-409F-B336-7BF2E2F73F51}">
      <dgm:prSet/>
      <dgm:spPr/>
    </dgm:pt>
    <dgm:pt modelId="{53AD4177-57F0-48BD-AF00-290E9150AB4C}" type="asst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Lanciefield classification</a:t>
          </a:r>
        </a:p>
      </dgm:t>
    </dgm:pt>
    <dgm:pt modelId="{36FEDD39-C7A7-452E-8A33-DABADD8F1652}" type="parTrans" cxnId="{2DCE544F-1897-49E9-84E5-76791EE56E59}">
      <dgm:prSet/>
      <dgm:spPr/>
    </dgm:pt>
    <dgm:pt modelId="{28D229DB-48F4-4EEB-B607-92957630F3F4}" type="sibTrans" cxnId="{2DCE544F-1897-49E9-84E5-76791EE56E59}">
      <dgm:prSet/>
      <dgm:spPr/>
    </dgm:pt>
    <dgm:pt modelId="{F17F32E1-D0E8-4E8C-8865-591AD450D554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S. pyogenes</a:t>
          </a:r>
        </a:p>
      </dgm:t>
    </dgm:pt>
    <dgm:pt modelId="{1394ED4E-4A09-4D56-874C-63F0EC381638}" type="parTrans" cxnId="{801DAF04-283F-411D-8641-D1414476531B}">
      <dgm:prSet/>
      <dgm:spPr/>
    </dgm:pt>
    <dgm:pt modelId="{97176FC9-8DF3-40F7-850D-0C7073EAD4A1}" type="sibTrans" cxnId="{801DAF04-283F-411D-8641-D1414476531B}">
      <dgm:prSet/>
      <dgm:spPr/>
    </dgm:pt>
    <dgm:pt modelId="{F6ED61CA-7BE3-4A74-AC2C-927E97131927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S. agalactiae</a:t>
          </a:r>
        </a:p>
      </dgm:t>
    </dgm:pt>
    <dgm:pt modelId="{E7223319-2D6D-4599-92D2-AFCF49AEE3BB}" type="parTrans" cxnId="{340237B6-35A3-4765-AF1E-EEEE031DE8BF}">
      <dgm:prSet/>
      <dgm:spPr/>
    </dgm:pt>
    <dgm:pt modelId="{E293C48A-80DE-4660-8249-1B43D3AC7632}" type="sibTrans" cxnId="{340237B6-35A3-4765-AF1E-EEEE031DE8BF}">
      <dgm:prSet/>
      <dgm:spPr/>
    </dgm:pt>
    <dgm:pt modelId="{A302DEB2-7CDA-48F5-8F44-A540D81D080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S. equisimitis</a:t>
          </a:r>
        </a:p>
      </dgm:t>
    </dgm:pt>
    <dgm:pt modelId="{A2E6A1BB-3A3C-46D1-A40E-D30D414705E4}" type="parTrans" cxnId="{0F236A01-2DC8-4F93-8062-1EFA3D2826E5}">
      <dgm:prSet/>
      <dgm:spPr/>
    </dgm:pt>
    <dgm:pt modelId="{01958696-6691-4B31-A81A-7B2BCCAF8C3D}" type="sibTrans" cxnId="{0F236A01-2DC8-4F93-8062-1EFA3D2826E5}">
      <dgm:prSet/>
      <dgm:spPr/>
    </dgm:pt>
    <dgm:pt modelId="{A1BF4758-CAE6-4541-997F-6D89D5D3E9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Enterococcus</a:t>
          </a:r>
        </a:p>
      </dgm:t>
    </dgm:pt>
    <dgm:pt modelId="{492F9A91-08C1-4CF7-997F-AB9C659AC1C0}" type="parTrans" cxnId="{E1B61661-4988-436B-BE26-80DC00C251B3}">
      <dgm:prSet/>
      <dgm:spPr/>
    </dgm:pt>
    <dgm:pt modelId="{676CF43C-1C8C-477F-BC4C-071C783C77CA}" type="sibTrans" cxnId="{E1B61661-4988-436B-BE26-80DC00C251B3}">
      <dgm:prSet/>
      <dgm:spPr/>
    </dgm:pt>
    <dgm:pt modelId="{735A80BC-3E17-4335-95BA-DC3780FA9F3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Other groups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(E-U)</a:t>
          </a:r>
        </a:p>
      </dgm:t>
    </dgm:pt>
    <dgm:pt modelId="{48FCDFE1-45E4-4364-AB88-02B7398AC138}" type="parTrans" cxnId="{4F8978CC-45CA-4656-85A0-B52396EB30E2}">
      <dgm:prSet/>
      <dgm:spPr/>
    </dgm:pt>
    <dgm:pt modelId="{71C53BAE-8A3B-4D21-B883-8E1BF3434024}" type="sibTrans" cxnId="{4F8978CC-45CA-4656-85A0-B52396EB30E2}">
      <dgm:prSet/>
      <dgm:spPr/>
    </dgm:pt>
    <dgm:pt modelId="{4DBB31B0-D204-44A2-816B-9DF15ACD982C}" type="pres">
      <dgm:prSet presAssocID="{7017B90F-F685-4554-9479-B44BB0219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C8F3E6-1A76-4DF6-8055-7D29A933D5DA}" type="pres">
      <dgm:prSet presAssocID="{1F857B2C-9053-49E4-AB4B-09AFEA3AC27A}" presName="hierRoot1" presStyleCnt="0">
        <dgm:presLayoutVars>
          <dgm:hierBranch/>
        </dgm:presLayoutVars>
      </dgm:prSet>
      <dgm:spPr/>
    </dgm:pt>
    <dgm:pt modelId="{1A52E34E-2628-450B-B5C0-81FA145F8FD5}" type="pres">
      <dgm:prSet presAssocID="{1F857B2C-9053-49E4-AB4B-09AFEA3AC27A}" presName="rootComposite1" presStyleCnt="0"/>
      <dgm:spPr/>
    </dgm:pt>
    <dgm:pt modelId="{78A687CF-C50F-47B1-A978-E05A510D3DE6}" type="pres">
      <dgm:prSet presAssocID="{1F857B2C-9053-49E4-AB4B-09AFEA3AC27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F121B5E-6B53-47F4-A903-4458D367F3DD}" type="pres">
      <dgm:prSet presAssocID="{1F857B2C-9053-49E4-AB4B-09AFEA3AC27A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BC2B22B5-CF1D-425D-BBD8-5E6F52B169DF}" type="pres">
      <dgm:prSet presAssocID="{1F857B2C-9053-49E4-AB4B-09AFEA3AC27A}" presName="hierChild2" presStyleCnt="0"/>
      <dgm:spPr/>
    </dgm:pt>
    <dgm:pt modelId="{37D342F9-B31A-4F6A-BFBC-649F8F14C731}" type="pres">
      <dgm:prSet presAssocID="{1394ED4E-4A09-4D56-874C-63F0EC381638}" presName="Name35" presStyleLbl="parChTrans1D2" presStyleIdx="0" presStyleCnt="6"/>
      <dgm:spPr/>
    </dgm:pt>
    <dgm:pt modelId="{F632710F-6717-40E0-8894-123338F34F36}" type="pres">
      <dgm:prSet presAssocID="{F17F32E1-D0E8-4E8C-8865-591AD450D554}" presName="hierRoot2" presStyleCnt="0">
        <dgm:presLayoutVars>
          <dgm:hierBranch/>
        </dgm:presLayoutVars>
      </dgm:prSet>
      <dgm:spPr/>
    </dgm:pt>
    <dgm:pt modelId="{6BB72D4B-E876-430D-8835-A0A1761D32AD}" type="pres">
      <dgm:prSet presAssocID="{F17F32E1-D0E8-4E8C-8865-591AD450D554}" presName="rootComposite" presStyleCnt="0"/>
      <dgm:spPr/>
    </dgm:pt>
    <dgm:pt modelId="{CC420F13-8E3C-4726-9EEC-6A97D3EF49CE}" type="pres">
      <dgm:prSet presAssocID="{F17F32E1-D0E8-4E8C-8865-591AD450D554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147CEB2-3D66-4932-891F-F538C4A54B3E}" type="pres">
      <dgm:prSet presAssocID="{F17F32E1-D0E8-4E8C-8865-591AD450D554}" presName="rootConnector" presStyleLbl="node2" presStyleIdx="0" presStyleCnt="5"/>
      <dgm:spPr/>
      <dgm:t>
        <a:bodyPr/>
        <a:lstStyle/>
        <a:p>
          <a:pPr rtl="1"/>
          <a:endParaRPr lang="ar-SA"/>
        </a:p>
      </dgm:t>
    </dgm:pt>
    <dgm:pt modelId="{67B4CA26-4BA0-4504-AB57-2CE486311738}" type="pres">
      <dgm:prSet presAssocID="{F17F32E1-D0E8-4E8C-8865-591AD450D554}" presName="hierChild4" presStyleCnt="0"/>
      <dgm:spPr/>
    </dgm:pt>
    <dgm:pt modelId="{A53CA1F1-4393-4E6F-955F-B7A6A77C6B5B}" type="pres">
      <dgm:prSet presAssocID="{F17F32E1-D0E8-4E8C-8865-591AD450D554}" presName="hierChild5" presStyleCnt="0"/>
      <dgm:spPr/>
    </dgm:pt>
    <dgm:pt modelId="{5B2B35F7-8104-4B00-AB76-A682C1CF215C}" type="pres">
      <dgm:prSet presAssocID="{E7223319-2D6D-4599-92D2-AFCF49AEE3BB}" presName="Name35" presStyleLbl="parChTrans1D2" presStyleIdx="1" presStyleCnt="6"/>
      <dgm:spPr/>
    </dgm:pt>
    <dgm:pt modelId="{1C9189F8-4D82-4135-B7AD-6B7E6C7191C8}" type="pres">
      <dgm:prSet presAssocID="{F6ED61CA-7BE3-4A74-AC2C-927E97131927}" presName="hierRoot2" presStyleCnt="0">
        <dgm:presLayoutVars>
          <dgm:hierBranch/>
        </dgm:presLayoutVars>
      </dgm:prSet>
      <dgm:spPr/>
    </dgm:pt>
    <dgm:pt modelId="{9EC992AB-0DB8-4E09-A7CE-51069C079C2E}" type="pres">
      <dgm:prSet presAssocID="{F6ED61CA-7BE3-4A74-AC2C-927E97131927}" presName="rootComposite" presStyleCnt="0"/>
      <dgm:spPr/>
    </dgm:pt>
    <dgm:pt modelId="{87954315-9137-49E8-8205-148181A5C131}" type="pres">
      <dgm:prSet presAssocID="{F6ED61CA-7BE3-4A74-AC2C-927E9713192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C77285F-06BA-4BCF-9D68-E32CF881BD50}" type="pres">
      <dgm:prSet presAssocID="{F6ED61CA-7BE3-4A74-AC2C-927E97131927}" presName="rootConnector" presStyleLbl="node2" presStyleIdx="1" presStyleCnt="5"/>
      <dgm:spPr/>
      <dgm:t>
        <a:bodyPr/>
        <a:lstStyle/>
        <a:p>
          <a:pPr rtl="1"/>
          <a:endParaRPr lang="ar-SA"/>
        </a:p>
      </dgm:t>
    </dgm:pt>
    <dgm:pt modelId="{2973F38F-1C5B-4323-A241-8A58A079758B}" type="pres">
      <dgm:prSet presAssocID="{F6ED61CA-7BE3-4A74-AC2C-927E97131927}" presName="hierChild4" presStyleCnt="0"/>
      <dgm:spPr/>
    </dgm:pt>
    <dgm:pt modelId="{AA4D7B4B-C182-444A-BEA1-B3818C0C3CC4}" type="pres">
      <dgm:prSet presAssocID="{F6ED61CA-7BE3-4A74-AC2C-927E97131927}" presName="hierChild5" presStyleCnt="0"/>
      <dgm:spPr/>
    </dgm:pt>
    <dgm:pt modelId="{8D511C24-3EBC-4B5F-A879-021A2AC96F21}" type="pres">
      <dgm:prSet presAssocID="{A2E6A1BB-3A3C-46D1-A40E-D30D414705E4}" presName="Name35" presStyleLbl="parChTrans1D2" presStyleIdx="2" presStyleCnt="6"/>
      <dgm:spPr/>
    </dgm:pt>
    <dgm:pt modelId="{321D4593-DF85-49D8-AE3F-444E3DB059DC}" type="pres">
      <dgm:prSet presAssocID="{A302DEB2-7CDA-48F5-8F44-A540D81D080D}" presName="hierRoot2" presStyleCnt="0">
        <dgm:presLayoutVars>
          <dgm:hierBranch/>
        </dgm:presLayoutVars>
      </dgm:prSet>
      <dgm:spPr/>
    </dgm:pt>
    <dgm:pt modelId="{7933E9C7-4DF3-4A01-A795-7F94CFD2CFF8}" type="pres">
      <dgm:prSet presAssocID="{A302DEB2-7CDA-48F5-8F44-A540D81D080D}" presName="rootComposite" presStyleCnt="0"/>
      <dgm:spPr/>
    </dgm:pt>
    <dgm:pt modelId="{C0140A7C-167A-4836-975E-C5B084CDF80E}" type="pres">
      <dgm:prSet presAssocID="{A302DEB2-7CDA-48F5-8F44-A540D81D080D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259527A-FB0B-4A65-9475-C2418339A405}" type="pres">
      <dgm:prSet presAssocID="{A302DEB2-7CDA-48F5-8F44-A540D81D080D}" presName="rootConnector" presStyleLbl="node2" presStyleIdx="2" presStyleCnt="5"/>
      <dgm:spPr/>
      <dgm:t>
        <a:bodyPr/>
        <a:lstStyle/>
        <a:p>
          <a:pPr rtl="1"/>
          <a:endParaRPr lang="ar-SA"/>
        </a:p>
      </dgm:t>
    </dgm:pt>
    <dgm:pt modelId="{9668B7BD-84ED-4B5D-A3B3-FE511DEFE632}" type="pres">
      <dgm:prSet presAssocID="{A302DEB2-7CDA-48F5-8F44-A540D81D080D}" presName="hierChild4" presStyleCnt="0"/>
      <dgm:spPr/>
    </dgm:pt>
    <dgm:pt modelId="{E4FCF1E2-67BD-4B40-8A12-22B11E575EE8}" type="pres">
      <dgm:prSet presAssocID="{A302DEB2-7CDA-48F5-8F44-A540D81D080D}" presName="hierChild5" presStyleCnt="0"/>
      <dgm:spPr/>
    </dgm:pt>
    <dgm:pt modelId="{D7E2E9BC-7325-41E3-9570-050FCA6E2C8E}" type="pres">
      <dgm:prSet presAssocID="{492F9A91-08C1-4CF7-997F-AB9C659AC1C0}" presName="Name35" presStyleLbl="parChTrans1D2" presStyleIdx="3" presStyleCnt="6"/>
      <dgm:spPr/>
    </dgm:pt>
    <dgm:pt modelId="{59AA0A84-11DB-414D-B53C-D755FC5F2634}" type="pres">
      <dgm:prSet presAssocID="{A1BF4758-CAE6-4541-997F-6D89D5D3E959}" presName="hierRoot2" presStyleCnt="0">
        <dgm:presLayoutVars>
          <dgm:hierBranch/>
        </dgm:presLayoutVars>
      </dgm:prSet>
      <dgm:spPr/>
    </dgm:pt>
    <dgm:pt modelId="{071C4C75-6C67-464F-9BA8-0DD3C7AF132D}" type="pres">
      <dgm:prSet presAssocID="{A1BF4758-CAE6-4541-997F-6D89D5D3E959}" presName="rootComposite" presStyleCnt="0"/>
      <dgm:spPr/>
    </dgm:pt>
    <dgm:pt modelId="{1A561116-58F7-4E0B-921D-4C461039BC77}" type="pres">
      <dgm:prSet presAssocID="{A1BF4758-CAE6-4541-997F-6D89D5D3E959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83AC979-191F-4443-B807-63F478FADCE4}" type="pres">
      <dgm:prSet presAssocID="{A1BF4758-CAE6-4541-997F-6D89D5D3E959}" presName="rootConnector" presStyleLbl="node2" presStyleIdx="3" presStyleCnt="5"/>
      <dgm:spPr/>
      <dgm:t>
        <a:bodyPr/>
        <a:lstStyle/>
        <a:p>
          <a:pPr rtl="1"/>
          <a:endParaRPr lang="ar-SA"/>
        </a:p>
      </dgm:t>
    </dgm:pt>
    <dgm:pt modelId="{2FF2B422-8308-4265-9E99-01B7C2364A7C}" type="pres">
      <dgm:prSet presAssocID="{A1BF4758-CAE6-4541-997F-6D89D5D3E959}" presName="hierChild4" presStyleCnt="0"/>
      <dgm:spPr/>
    </dgm:pt>
    <dgm:pt modelId="{3EED47BC-C324-451B-8F3D-DA0FE26945F3}" type="pres">
      <dgm:prSet presAssocID="{A1BF4758-CAE6-4541-997F-6D89D5D3E959}" presName="hierChild5" presStyleCnt="0"/>
      <dgm:spPr/>
    </dgm:pt>
    <dgm:pt modelId="{66CD3FCA-7AD8-40E2-B7A5-AC249C88FCBA}" type="pres">
      <dgm:prSet presAssocID="{48FCDFE1-45E4-4364-AB88-02B7398AC138}" presName="Name35" presStyleLbl="parChTrans1D2" presStyleIdx="4" presStyleCnt="6"/>
      <dgm:spPr/>
    </dgm:pt>
    <dgm:pt modelId="{87571F51-7985-47DD-9483-936FEC908962}" type="pres">
      <dgm:prSet presAssocID="{735A80BC-3E17-4335-95BA-DC3780FA9F3F}" presName="hierRoot2" presStyleCnt="0">
        <dgm:presLayoutVars>
          <dgm:hierBranch/>
        </dgm:presLayoutVars>
      </dgm:prSet>
      <dgm:spPr/>
    </dgm:pt>
    <dgm:pt modelId="{59B55DC3-A371-4A31-AE01-10F0EE2099EB}" type="pres">
      <dgm:prSet presAssocID="{735A80BC-3E17-4335-95BA-DC3780FA9F3F}" presName="rootComposite" presStyleCnt="0"/>
      <dgm:spPr/>
    </dgm:pt>
    <dgm:pt modelId="{A2AA6D32-B9CE-448B-9934-F43DCE2E640A}" type="pres">
      <dgm:prSet presAssocID="{735A80BC-3E17-4335-95BA-DC3780FA9F3F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001653C-DE70-458B-8232-37834B42B308}" type="pres">
      <dgm:prSet presAssocID="{735A80BC-3E17-4335-95BA-DC3780FA9F3F}" presName="rootConnector" presStyleLbl="node2" presStyleIdx="4" presStyleCnt="5"/>
      <dgm:spPr/>
      <dgm:t>
        <a:bodyPr/>
        <a:lstStyle/>
        <a:p>
          <a:pPr rtl="1"/>
          <a:endParaRPr lang="ar-SA"/>
        </a:p>
      </dgm:t>
    </dgm:pt>
    <dgm:pt modelId="{588804E3-589F-45E7-BA6E-896192E77099}" type="pres">
      <dgm:prSet presAssocID="{735A80BC-3E17-4335-95BA-DC3780FA9F3F}" presName="hierChild4" presStyleCnt="0"/>
      <dgm:spPr/>
    </dgm:pt>
    <dgm:pt modelId="{1FAF04AD-7FF0-4D66-8B06-B9606A1BE3BD}" type="pres">
      <dgm:prSet presAssocID="{735A80BC-3E17-4335-95BA-DC3780FA9F3F}" presName="hierChild5" presStyleCnt="0"/>
      <dgm:spPr/>
    </dgm:pt>
    <dgm:pt modelId="{D04C12A2-5D78-47A5-BAF1-7765D6E44A25}" type="pres">
      <dgm:prSet presAssocID="{1F857B2C-9053-49E4-AB4B-09AFEA3AC27A}" presName="hierChild3" presStyleCnt="0"/>
      <dgm:spPr/>
    </dgm:pt>
    <dgm:pt modelId="{64482A89-F4B9-4E99-BB4A-05D886FBA031}" type="pres">
      <dgm:prSet presAssocID="{36FEDD39-C7A7-452E-8A33-DABADD8F1652}" presName="Name111" presStyleLbl="parChTrans1D2" presStyleIdx="5" presStyleCnt="6"/>
      <dgm:spPr/>
    </dgm:pt>
    <dgm:pt modelId="{8DA3957C-EA6C-412E-A47D-F0F52FEDD0E7}" type="pres">
      <dgm:prSet presAssocID="{53AD4177-57F0-48BD-AF00-290E9150AB4C}" presName="hierRoot3" presStyleCnt="0">
        <dgm:presLayoutVars>
          <dgm:hierBranch/>
        </dgm:presLayoutVars>
      </dgm:prSet>
      <dgm:spPr/>
    </dgm:pt>
    <dgm:pt modelId="{A5ABC5B2-5155-4E1D-B8F8-34AC3BD5E8A3}" type="pres">
      <dgm:prSet presAssocID="{53AD4177-57F0-48BD-AF00-290E9150AB4C}" presName="rootComposite3" presStyleCnt="0"/>
      <dgm:spPr/>
    </dgm:pt>
    <dgm:pt modelId="{ADC968C1-FE75-47F2-995E-F25A2C8F3D51}" type="pres">
      <dgm:prSet presAssocID="{53AD4177-57F0-48BD-AF00-290E9150AB4C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AFFF861-1A06-4B84-8C64-091C5F68AD9B}" type="pres">
      <dgm:prSet presAssocID="{53AD4177-57F0-48BD-AF00-290E9150AB4C}" presName="rootConnector3" presStyleLbl="asst1" presStyleIdx="0" presStyleCnt="1"/>
      <dgm:spPr/>
      <dgm:t>
        <a:bodyPr/>
        <a:lstStyle/>
        <a:p>
          <a:pPr rtl="1"/>
          <a:endParaRPr lang="ar-SA"/>
        </a:p>
      </dgm:t>
    </dgm:pt>
    <dgm:pt modelId="{804682DE-777A-4D29-AA20-6C89A4F2944E}" type="pres">
      <dgm:prSet presAssocID="{53AD4177-57F0-48BD-AF00-290E9150AB4C}" presName="hierChild6" presStyleCnt="0"/>
      <dgm:spPr/>
    </dgm:pt>
    <dgm:pt modelId="{312DB989-3C7A-4F33-8119-0B7B1AD204F4}" type="pres">
      <dgm:prSet presAssocID="{53AD4177-57F0-48BD-AF00-290E9150AB4C}" presName="hierChild7" presStyleCnt="0"/>
      <dgm:spPr/>
    </dgm:pt>
  </dgm:ptLst>
  <dgm:cxnLst>
    <dgm:cxn modelId="{53200D87-465E-4959-82BB-B6907BD5F6CD}" type="presOf" srcId="{36FEDD39-C7A7-452E-8A33-DABADD8F1652}" destId="{64482A89-F4B9-4E99-BB4A-05D886FBA031}" srcOrd="0" destOrd="0" presId="urn:microsoft.com/office/officeart/2005/8/layout/orgChart1"/>
    <dgm:cxn modelId="{4F8978CC-45CA-4656-85A0-B52396EB30E2}" srcId="{1F857B2C-9053-49E4-AB4B-09AFEA3AC27A}" destId="{735A80BC-3E17-4335-95BA-DC3780FA9F3F}" srcOrd="5" destOrd="0" parTransId="{48FCDFE1-45E4-4364-AB88-02B7398AC138}" sibTransId="{71C53BAE-8A3B-4D21-B883-8E1BF3434024}"/>
    <dgm:cxn modelId="{9A66B1BA-E416-489B-9623-C1B646FCC19A}" type="presOf" srcId="{A302DEB2-7CDA-48F5-8F44-A540D81D080D}" destId="{C259527A-FB0B-4A65-9475-C2418339A405}" srcOrd="1" destOrd="0" presId="urn:microsoft.com/office/officeart/2005/8/layout/orgChart1"/>
    <dgm:cxn modelId="{D5A17D2E-B23A-4FC9-AB39-F539D078B53A}" type="presOf" srcId="{E7223319-2D6D-4599-92D2-AFCF49AEE3BB}" destId="{5B2B35F7-8104-4B00-AB76-A682C1CF215C}" srcOrd="0" destOrd="0" presId="urn:microsoft.com/office/officeart/2005/8/layout/orgChart1"/>
    <dgm:cxn modelId="{2DCE544F-1897-49E9-84E5-76791EE56E59}" srcId="{1F857B2C-9053-49E4-AB4B-09AFEA3AC27A}" destId="{53AD4177-57F0-48BD-AF00-290E9150AB4C}" srcOrd="0" destOrd="0" parTransId="{36FEDD39-C7A7-452E-8A33-DABADD8F1652}" sibTransId="{28D229DB-48F4-4EEB-B607-92957630F3F4}"/>
    <dgm:cxn modelId="{478F8A37-34B1-409F-B336-7BF2E2F73F51}" srcId="{7017B90F-F685-4554-9479-B44BB02197FA}" destId="{1F857B2C-9053-49E4-AB4B-09AFEA3AC27A}" srcOrd="0" destOrd="0" parTransId="{71B62B54-27AC-4FAD-B0BA-8453006BD6E4}" sibTransId="{D65E635C-6BAF-45A6-9D24-CAC11A5334D0}"/>
    <dgm:cxn modelId="{801DAF04-283F-411D-8641-D1414476531B}" srcId="{1F857B2C-9053-49E4-AB4B-09AFEA3AC27A}" destId="{F17F32E1-D0E8-4E8C-8865-591AD450D554}" srcOrd="1" destOrd="0" parTransId="{1394ED4E-4A09-4D56-874C-63F0EC381638}" sibTransId="{97176FC9-8DF3-40F7-850D-0C7073EAD4A1}"/>
    <dgm:cxn modelId="{D2C7DEF2-B21C-40BD-9110-9C542A28AE0B}" type="presOf" srcId="{F6ED61CA-7BE3-4A74-AC2C-927E97131927}" destId="{DC77285F-06BA-4BCF-9D68-E32CF881BD50}" srcOrd="1" destOrd="0" presId="urn:microsoft.com/office/officeart/2005/8/layout/orgChart1"/>
    <dgm:cxn modelId="{E1B61661-4988-436B-BE26-80DC00C251B3}" srcId="{1F857B2C-9053-49E4-AB4B-09AFEA3AC27A}" destId="{A1BF4758-CAE6-4541-997F-6D89D5D3E959}" srcOrd="4" destOrd="0" parTransId="{492F9A91-08C1-4CF7-997F-AB9C659AC1C0}" sibTransId="{676CF43C-1C8C-477F-BC4C-071C783C77CA}"/>
    <dgm:cxn modelId="{7184DA24-D39E-477E-AD47-8C8CD2E67C35}" type="presOf" srcId="{A302DEB2-7CDA-48F5-8F44-A540D81D080D}" destId="{C0140A7C-167A-4836-975E-C5B084CDF80E}" srcOrd="0" destOrd="0" presId="urn:microsoft.com/office/officeart/2005/8/layout/orgChart1"/>
    <dgm:cxn modelId="{4BCCC231-A10C-47D7-8A5D-44A53654487D}" type="presOf" srcId="{1F857B2C-9053-49E4-AB4B-09AFEA3AC27A}" destId="{78A687CF-C50F-47B1-A978-E05A510D3DE6}" srcOrd="0" destOrd="0" presId="urn:microsoft.com/office/officeart/2005/8/layout/orgChart1"/>
    <dgm:cxn modelId="{5B06A3F4-0369-4DA0-BD12-CCB91A95180C}" type="presOf" srcId="{F17F32E1-D0E8-4E8C-8865-591AD450D554}" destId="{D147CEB2-3D66-4932-891F-F538C4A54B3E}" srcOrd="1" destOrd="0" presId="urn:microsoft.com/office/officeart/2005/8/layout/orgChart1"/>
    <dgm:cxn modelId="{EFED82E6-E07B-44F1-95D9-BEEC87171E08}" type="presOf" srcId="{492F9A91-08C1-4CF7-997F-AB9C659AC1C0}" destId="{D7E2E9BC-7325-41E3-9570-050FCA6E2C8E}" srcOrd="0" destOrd="0" presId="urn:microsoft.com/office/officeart/2005/8/layout/orgChart1"/>
    <dgm:cxn modelId="{C6A5F12F-C564-4968-898B-9AE6EB972E83}" type="presOf" srcId="{1394ED4E-4A09-4D56-874C-63F0EC381638}" destId="{37D342F9-B31A-4F6A-BFBC-649F8F14C731}" srcOrd="0" destOrd="0" presId="urn:microsoft.com/office/officeart/2005/8/layout/orgChart1"/>
    <dgm:cxn modelId="{340237B6-35A3-4765-AF1E-EEEE031DE8BF}" srcId="{1F857B2C-9053-49E4-AB4B-09AFEA3AC27A}" destId="{F6ED61CA-7BE3-4A74-AC2C-927E97131927}" srcOrd="2" destOrd="0" parTransId="{E7223319-2D6D-4599-92D2-AFCF49AEE3BB}" sibTransId="{E293C48A-80DE-4660-8249-1B43D3AC7632}"/>
    <dgm:cxn modelId="{9113E715-C6D7-45BF-9B77-9F8ECBC5090D}" type="presOf" srcId="{7017B90F-F685-4554-9479-B44BB02197FA}" destId="{4DBB31B0-D204-44A2-816B-9DF15ACD982C}" srcOrd="0" destOrd="0" presId="urn:microsoft.com/office/officeart/2005/8/layout/orgChart1"/>
    <dgm:cxn modelId="{D62B33C3-9018-451D-B139-C537A65B5806}" type="presOf" srcId="{53AD4177-57F0-48BD-AF00-290E9150AB4C}" destId="{ADC968C1-FE75-47F2-995E-F25A2C8F3D51}" srcOrd="0" destOrd="0" presId="urn:microsoft.com/office/officeart/2005/8/layout/orgChart1"/>
    <dgm:cxn modelId="{AC404195-A83C-457E-ADA3-285A05565A2E}" type="presOf" srcId="{1F857B2C-9053-49E4-AB4B-09AFEA3AC27A}" destId="{1F121B5E-6B53-47F4-A903-4458D367F3DD}" srcOrd="1" destOrd="0" presId="urn:microsoft.com/office/officeart/2005/8/layout/orgChart1"/>
    <dgm:cxn modelId="{CD89A073-13EB-454F-8B30-65F10FC135B8}" type="presOf" srcId="{F6ED61CA-7BE3-4A74-AC2C-927E97131927}" destId="{87954315-9137-49E8-8205-148181A5C131}" srcOrd="0" destOrd="0" presId="urn:microsoft.com/office/officeart/2005/8/layout/orgChart1"/>
    <dgm:cxn modelId="{0F236A01-2DC8-4F93-8062-1EFA3D2826E5}" srcId="{1F857B2C-9053-49E4-AB4B-09AFEA3AC27A}" destId="{A302DEB2-7CDA-48F5-8F44-A540D81D080D}" srcOrd="3" destOrd="0" parTransId="{A2E6A1BB-3A3C-46D1-A40E-D30D414705E4}" sibTransId="{01958696-6691-4B31-A81A-7B2BCCAF8C3D}"/>
    <dgm:cxn modelId="{828C284B-DCB6-4514-BB9A-EDA79F3DBC26}" type="presOf" srcId="{A1BF4758-CAE6-4541-997F-6D89D5D3E959}" destId="{1A561116-58F7-4E0B-921D-4C461039BC77}" srcOrd="0" destOrd="0" presId="urn:microsoft.com/office/officeart/2005/8/layout/orgChart1"/>
    <dgm:cxn modelId="{65031119-C72C-4C8A-8084-FF1788CA3D9B}" type="presOf" srcId="{735A80BC-3E17-4335-95BA-DC3780FA9F3F}" destId="{A2AA6D32-B9CE-448B-9934-F43DCE2E640A}" srcOrd="0" destOrd="0" presId="urn:microsoft.com/office/officeart/2005/8/layout/orgChart1"/>
    <dgm:cxn modelId="{D62E648C-D29B-4850-83EA-56D55FCF20EA}" type="presOf" srcId="{48FCDFE1-45E4-4364-AB88-02B7398AC138}" destId="{66CD3FCA-7AD8-40E2-B7A5-AC249C88FCBA}" srcOrd="0" destOrd="0" presId="urn:microsoft.com/office/officeart/2005/8/layout/orgChart1"/>
    <dgm:cxn modelId="{D7D04F2D-8F30-492B-898D-15E487B1BFED}" type="presOf" srcId="{53AD4177-57F0-48BD-AF00-290E9150AB4C}" destId="{FAFFF861-1A06-4B84-8C64-091C5F68AD9B}" srcOrd="1" destOrd="0" presId="urn:microsoft.com/office/officeart/2005/8/layout/orgChart1"/>
    <dgm:cxn modelId="{B63E6D12-13EE-4F69-B4B5-DC852A37DC44}" type="presOf" srcId="{735A80BC-3E17-4335-95BA-DC3780FA9F3F}" destId="{7001653C-DE70-458B-8232-37834B42B308}" srcOrd="1" destOrd="0" presId="urn:microsoft.com/office/officeart/2005/8/layout/orgChart1"/>
    <dgm:cxn modelId="{1C37B25A-54FC-40B4-B448-408619A93993}" type="presOf" srcId="{A1BF4758-CAE6-4541-997F-6D89D5D3E959}" destId="{283AC979-191F-4443-B807-63F478FADCE4}" srcOrd="1" destOrd="0" presId="urn:microsoft.com/office/officeart/2005/8/layout/orgChart1"/>
    <dgm:cxn modelId="{A8F46687-A138-4CFE-AB9C-C4C7048D9ABC}" type="presOf" srcId="{F17F32E1-D0E8-4E8C-8865-591AD450D554}" destId="{CC420F13-8E3C-4726-9EEC-6A97D3EF49CE}" srcOrd="0" destOrd="0" presId="urn:microsoft.com/office/officeart/2005/8/layout/orgChart1"/>
    <dgm:cxn modelId="{E5191D89-5036-4E8C-B105-37491FBA38B6}" type="presOf" srcId="{A2E6A1BB-3A3C-46D1-A40E-D30D414705E4}" destId="{8D511C24-3EBC-4B5F-A879-021A2AC96F21}" srcOrd="0" destOrd="0" presId="urn:microsoft.com/office/officeart/2005/8/layout/orgChart1"/>
    <dgm:cxn modelId="{8EFF32FB-9B3D-4EE8-9A07-772108F4630A}" type="presParOf" srcId="{4DBB31B0-D204-44A2-816B-9DF15ACD982C}" destId="{F2C8F3E6-1A76-4DF6-8055-7D29A933D5DA}" srcOrd="0" destOrd="0" presId="urn:microsoft.com/office/officeart/2005/8/layout/orgChart1"/>
    <dgm:cxn modelId="{D722BAAB-7535-436C-9C9D-C2B4F6247633}" type="presParOf" srcId="{F2C8F3E6-1A76-4DF6-8055-7D29A933D5DA}" destId="{1A52E34E-2628-450B-B5C0-81FA145F8FD5}" srcOrd="0" destOrd="0" presId="urn:microsoft.com/office/officeart/2005/8/layout/orgChart1"/>
    <dgm:cxn modelId="{066AFD2D-21E1-434B-80DB-80276CE4E486}" type="presParOf" srcId="{1A52E34E-2628-450B-B5C0-81FA145F8FD5}" destId="{78A687CF-C50F-47B1-A978-E05A510D3DE6}" srcOrd="0" destOrd="0" presId="urn:microsoft.com/office/officeart/2005/8/layout/orgChart1"/>
    <dgm:cxn modelId="{A4503133-D20A-4778-98E2-3E5438F71CD7}" type="presParOf" srcId="{1A52E34E-2628-450B-B5C0-81FA145F8FD5}" destId="{1F121B5E-6B53-47F4-A903-4458D367F3DD}" srcOrd="1" destOrd="0" presId="urn:microsoft.com/office/officeart/2005/8/layout/orgChart1"/>
    <dgm:cxn modelId="{FA7F0243-1F48-4671-8BDD-B116412D18F1}" type="presParOf" srcId="{F2C8F3E6-1A76-4DF6-8055-7D29A933D5DA}" destId="{BC2B22B5-CF1D-425D-BBD8-5E6F52B169DF}" srcOrd="1" destOrd="0" presId="urn:microsoft.com/office/officeart/2005/8/layout/orgChart1"/>
    <dgm:cxn modelId="{7F9E852D-4061-4F94-8B09-312C28FDA236}" type="presParOf" srcId="{BC2B22B5-CF1D-425D-BBD8-5E6F52B169DF}" destId="{37D342F9-B31A-4F6A-BFBC-649F8F14C731}" srcOrd="0" destOrd="0" presId="urn:microsoft.com/office/officeart/2005/8/layout/orgChart1"/>
    <dgm:cxn modelId="{6661ED11-FAD5-4243-910A-8E575E0E0B8B}" type="presParOf" srcId="{BC2B22B5-CF1D-425D-BBD8-5E6F52B169DF}" destId="{F632710F-6717-40E0-8894-123338F34F36}" srcOrd="1" destOrd="0" presId="urn:microsoft.com/office/officeart/2005/8/layout/orgChart1"/>
    <dgm:cxn modelId="{F1E170B9-D506-4A2B-85DC-3F52A0901D69}" type="presParOf" srcId="{F632710F-6717-40E0-8894-123338F34F36}" destId="{6BB72D4B-E876-430D-8835-A0A1761D32AD}" srcOrd="0" destOrd="0" presId="urn:microsoft.com/office/officeart/2005/8/layout/orgChart1"/>
    <dgm:cxn modelId="{09F6019E-6233-4B2F-9276-56603EF7DC15}" type="presParOf" srcId="{6BB72D4B-E876-430D-8835-A0A1761D32AD}" destId="{CC420F13-8E3C-4726-9EEC-6A97D3EF49CE}" srcOrd="0" destOrd="0" presId="urn:microsoft.com/office/officeart/2005/8/layout/orgChart1"/>
    <dgm:cxn modelId="{F46D0E75-4AF9-4375-9235-ADD5B9D49448}" type="presParOf" srcId="{6BB72D4B-E876-430D-8835-A0A1761D32AD}" destId="{D147CEB2-3D66-4932-891F-F538C4A54B3E}" srcOrd="1" destOrd="0" presId="urn:microsoft.com/office/officeart/2005/8/layout/orgChart1"/>
    <dgm:cxn modelId="{D821DAF3-FC5E-4DE6-8F5A-319F50850DFF}" type="presParOf" srcId="{F632710F-6717-40E0-8894-123338F34F36}" destId="{67B4CA26-4BA0-4504-AB57-2CE486311738}" srcOrd="1" destOrd="0" presId="urn:microsoft.com/office/officeart/2005/8/layout/orgChart1"/>
    <dgm:cxn modelId="{60420531-0B96-496E-9028-3C05F7073847}" type="presParOf" srcId="{F632710F-6717-40E0-8894-123338F34F36}" destId="{A53CA1F1-4393-4E6F-955F-B7A6A77C6B5B}" srcOrd="2" destOrd="0" presId="urn:microsoft.com/office/officeart/2005/8/layout/orgChart1"/>
    <dgm:cxn modelId="{E33800A3-9028-4936-8BB7-8A8155215814}" type="presParOf" srcId="{BC2B22B5-CF1D-425D-BBD8-5E6F52B169DF}" destId="{5B2B35F7-8104-4B00-AB76-A682C1CF215C}" srcOrd="2" destOrd="0" presId="urn:microsoft.com/office/officeart/2005/8/layout/orgChart1"/>
    <dgm:cxn modelId="{6648958A-CB96-445C-A6A7-10887CAEA431}" type="presParOf" srcId="{BC2B22B5-CF1D-425D-BBD8-5E6F52B169DF}" destId="{1C9189F8-4D82-4135-B7AD-6B7E6C7191C8}" srcOrd="3" destOrd="0" presId="urn:microsoft.com/office/officeart/2005/8/layout/orgChart1"/>
    <dgm:cxn modelId="{B38C052F-C66B-46CA-9021-1B5A09E76FAD}" type="presParOf" srcId="{1C9189F8-4D82-4135-B7AD-6B7E6C7191C8}" destId="{9EC992AB-0DB8-4E09-A7CE-51069C079C2E}" srcOrd="0" destOrd="0" presId="urn:microsoft.com/office/officeart/2005/8/layout/orgChart1"/>
    <dgm:cxn modelId="{8FEA30DD-66B5-4262-9210-DD0910808297}" type="presParOf" srcId="{9EC992AB-0DB8-4E09-A7CE-51069C079C2E}" destId="{87954315-9137-49E8-8205-148181A5C131}" srcOrd="0" destOrd="0" presId="urn:microsoft.com/office/officeart/2005/8/layout/orgChart1"/>
    <dgm:cxn modelId="{635DFB40-D7A8-4ADE-A41B-EF18FD35A21F}" type="presParOf" srcId="{9EC992AB-0DB8-4E09-A7CE-51069C079C2E}" destId="{DC77285F-06BA-4BCF-9D68-E32CF881BD50}" srcOrd="1" destOrd="0" presId="urn:microsoft.com/office/officeart/2005/8/layout/orgChart1"/>
    <dgm:cxn modelId="{541FFCB0-C4DF-404A-9F08-AD9D15ACA959}" type="presParOf" srcId="{1C9189F8-4D82-4135-B7AD-6B7E6C7191C8}" destId="{2973F38F-1C5B-4323-A241-8A58A079758B}" srcOrd="1" destOrd="0" presId="urn:microsoft.com/office/officeart/2005/8/layout/orgChart1"/>
    <dgm:cxn modelId="{24E3EC26-9880-4764-904F-6F71554A4F08}" type="presParOf" srcId="{1C9189F8-4D82-4135-B7AD-6B7E6C7191C8}" destId="{AA4D7B4B-C182-444A-BEA1-B3818C0C3CC4}" srcOrd="2" destOrd="0" presId="urn:microsoft.com/office/officeart/2005/8/layout/orgChart1"/>
    <dgm:cxn modelId="{603A3A5B-D375-4D38-AC49-101243CA5F7B}" type="presParOf" srcId="{BC2B22B5-CF1D-425D-BBD8-5E6F52B169DF}" destId="{8D511C24-3EBC-4B5F-A879-021A2AC96F21}" srcOrd="4" destOrd="0" presId="urn:microsoft.com/office/officeart/2005/8/layout/orgChart1"/>
    <dgm:cxn modelId="{23763529-0B6B-4946-BD74-02E9D8A5ED64}" type="presParOf" srcId="{BC2B22B5-CF1D-425D-BBD8-5E6F52B169DF}" destId="{321D4593-DF85-49D8-AE3F-444E3DB059DC}" srcOrd="5" destOrd="0" presId="urn:microsoft.com/office/officeart/2005/8/layout/orgChart1"/>
    <dgm:cxn modelId="{C73571D0-9024-4D92-A0F0-D12887630230}" type="presParOf" srcId="{321D4593-DF85-49D8-AE3F-444E3DB059DC}" destId="{7933E9C7-4DF3-4A01-A795-7F94CFD2CFF8}" srcOrd="0" destOrd="0" presId="urn:microsoft.com/office/officeart/2005/8/layout/orgChart1"/>
    <dgm:cxn modelId="{B5E53AFC-4248-4DC7-9124-65E4D13FB426}" type="presParOf" srcId="{7933E9C7-4DF3-4A01-A795-7F94CFD2CFF8}" destId="{C0140A7C-167A-4836-975E-C5B084CDF80E}" srcOrd="0" destOrd="0" presId="urn:microsoft.com/office/officeart/2005/8/layout/orgChart1"/>
    <dgm:cxn modelId="{B13133AA-85E4-447A-A16E-40A32D88C184}" type="presParOf" srcId="{7933E9C7-4DF3-4A01-A795-7F94CFD2CFF8}" destId="{C259527A-FB0B-4A65-9475-C2418339A405}" srcOrd="1" destOrd="0" presId="urn:microsoft.com/office/officeart/2005/8/layout/orgChart1"/>
    <dgm:cxn modelId="{19CF2530-2441-4C9A-8981-1532D44AF33B}" type="presParOf" srcId="{321D4593-DF85-49D8-AE3F-444E3DB059DC}" destId="{9668B7BD-84ED-4B5D-A3B3-FE511DEFE632}" srcOrd="1" destOrd="0" presId="urn:microsoft.com/office/officeart/2005/8/layout/orgChart1"/>
    <dgm:cxn modelId="{7C38F960-99FB-473A-93A9-12F2A600C1E9}" type="presParOf" srcId="{321D4593-DF85-49D8-AE3F-444E3DB059DC}" destId="{E4FCF1E2-67BD-4B40-8A12-22B11E575EE8}" srcOrd="2" destOrd="0" presId="urn:microsoft.com/office/officeart/2005/8/layout/orgChart1"/>
    <dgm:cxn modelId="{B6A837C8-1F1E-44C3-8504-664576D50C7B}" type="presParOf" srcId="{BC2B22B5-CF1D-425D-BBD8-5E6F52B169DF}" destId="{D7E2E9BC-7325-41E3-9570-050FCA6E2C8E}" srcOrd="6" destOrd="0" presId="urn:microsoft.com/office/officeart/2005/8/layout/orgChart1"/>
    <dgm:cxn modelId="{553FF240-1DB7-4848-B07C-7DA78A4A8585}" type="presParOf" srcId="{BC2B22B5-CF1D-425D-BBD8-5E6F52B169DF}" destId="{59AA0A84-11DB-414D-B53C-D755FC5F2634}" srcOrd="7" destOrd="0" presId="urn:microsoft.com/office/officeart/2005/8/layout/orgChart1"/>
    <dgm:cxn modelId="{51849F9D-233F-4A4B-81C4-851614C52328}" type="presParOf" srcId="{59AA0A84-11DB-414D-B53C-D755FC5F2634}" destId="{071C4C75-6C67-464F-9BA8-0DD3C7AF132D}" srcOrd="0" destOrd="0" presId="urn:microsoft.com/office/officeart/2005/8/layout/orgChart1"/>
    <dgm:cxn modelId="{4B2AB902-4E68-4222-8815-F3641C32288E}" type="presParOf" srcId="{071C4C75-6C67-464F-9BA8-0DD3C7AF132D}" destId="{1A561116-58F7-4E0B-921D-4C461039BC77}" srcOrd="0" destOrd="0" presId="urn:microsoft.com/office/officeart/2005/8/layout/orgChart1"/>
    <dgm:cxn modelId="{C1C40B82-BEF3-48D4-A2D2-7BC8BB339C2E}" type="presParOf" srcId="{071C4C75-6C67-464F-9BA8-0DD3C7AF132D}" destId="{283AC979-191F-4443-B807-63F478FADCE4}" srcOrd="1" destOrd="0" presId="urn:microsoft.com/office/officeart/2005/8/layout/orgChart1"/>
    <dgm:cxn modelId="{385B144F-5D0E-4A3C-BCC6-4C5253634BBE}" type="presParOf" srcId="{59AA0A84-11DB-414D-B53C-D755FC5F2634}" destId="{2FF2B422-8308-4265-9E99-01B7C2364A7C}" srcOrd="1" destOrd="0" presId="urn:microsoft.com/office/officeart/2005/8/layout/orgChart1"/>
    <dgm:cxn modelId="{4A68D656-15D1-452F-9132-880186B6CCAA}" type="presParOf" srcId="{59AA0A84-11DB-414D-B53C-D755FC5F2634}" destId="{3EED47BC-C324-451B-8F3D-DA0FE26945F3}" srcOrd="2" destOrd="0" presId="urn:microsoft.com/office/officeart/2005/8/layout/orgChart1"/>
    <dgm:cxn modelId="{E4C645CE-90B8-4E66-9589-5C4CFD059635}" type="presParOf" srcId="{BC2B22B5-CF1D-425D-BBD8-5E6F52B169DF}" destId="{66CD3FCA-7AD8-40E2-B7A5-AC249C88FCBA}" srcOrd="8" destOrd="0" presId="urn:microsoft.com/office/officeart/2005/8/layout/orgChart1"/>
    <dgm:cxn modelId="{C1166A31-36A1-4A87-BD2C-0E7636C6986C}" type="presParOf" srcId="{BC2B22B5-CF1D-425D-BBD8-5E6F52B169DF}" destId="{87571F51-7985-47DD-9483-936FEC908962}" srcOrd="9" destOrd="0" presId="urn:microsoft.com/office/officeart/2005/8/layout/orgChart1"/>
    <dgm:cxn modelId="{F7C6E54B-9EF2-484E-A87F-C496C2BF4ECC}" type="presParOf" srcId="{87571F51-7985-47DD-9483-936FEC908962}" destId="{59B55DC3-A371-4A31-AE01-10F0EE2099EB}" srcOrd="0" destOrd="0" presId="urn:microsoft.com/office/officeart/2005/8/layout/orgChart1"/>
    <dgm:cxn modelId="{B972872F-593D-44AE-8AC2-7A78918F7BFD}" type="presParOf" srcId="{59B55DC3-A371-4A31-AE01-10F0EE2099EB}" destId="{A2AA6D32-B9CE-448B-9934-F43DCE2E640A}" srcOrd="0" destOrd="0" presId="urn:microsoft.com/office/officeart/2005/8/layout/orgChart1"/>
    <dgm:cxn modelId="{6B341F27-276B-461D-B183-17CC140C8977}" type="presParOf" srcId="{59B55DC3-A371-4A31-AE01-10F0EE2099EB}" destId="{7001653C-DE70-458B-8232-37834B42B308}" srcOrd="1" destOrd="0" presId="urn:microsoft.com/office/officeart/2005/8/layout/orgChart1"/>
    <dgm:cxn modelId="{105196BD-18D7-424F-96E3-B1AE484ED4E6}" type="presParOf" srcId="{87571F51-7985-47DD-9483-936FEC908962}" destId="{588804E3-589F-45E7-BA6E-896192E77099}" srcOrd="1" destOrd="0" presId="urn:microsoft.com/office/officeart/2005/8/layout/orgChart1"/>
    <dgm:cxn modelId="{0ED6C49F-CFD1-4BF6-AB49-EB46D2B43480}" type="presParOf" srcId="{87571F51-7985-47DD-9483-936FEC908962}" destId="{1FAF04AD-7FF0-4D66-8B06-B9606A1BE3BD}" srcOrd="2" destOrd="0" presId="urn:microsoft.com/office/officeart/2005/8/layout/orgChart1"/>
    <dgm:cxn modelId="{84E49F8F-3BF6-4BDE-880F-2C2CAD36DFE0}" type="presParOf" srcId="{F2C8F3E6-1A76-4DF6-8055-7D29A933D5DA}" destId="{D04C12A2-5D78-47A5-BAF1-7765D6E44A25}" srcOrd="2" destOrd="0" presId="urn:microsoft.com/office/officeart/2005/8/layout/orgChart1"/>
    <dgm:cxn modelId="{4634AA06-E8C1-4276-B90A-378A68D5BAC0}" type="presParOf" srcId="{D04C12A2-5D78-47A5-BAF1-7765D6E44A25}" destId="{64482A89-F4B9-4E99-BB4A-05D886FBA031}" srcOrd="0" destOrd="0" presId="urn:microsoft.com/office/officeart/2005/8/layout/orgChart1"/>
    <dgm:cxn modelId="{66379238-431C-44F1-9C98-E2D1339B7C10}" type="presParOf" srcId="{D04C12A2-5D78-47A5-BAF1-7765D6E44A25}" destId="{8DA3957C-EA6C-412E-A47D-F0F52FEDD0E7}" srcOrd="1" destOrd="0" presId="urn:microsoft.com/office/officeart/2005/8/layout/orgChart1"/>
    <dgm:cxn modelId="{BBBD24C9-4C9C-4ADD-A176-1B50E9D4FC58}" type="presParOf" srcId="{8DA3957C-EA6C-412E-A47D-F0F52FEDD0E7}" destId="{A5ABC5B2-5155-4E1D-B8F8-34AC3BD5E8A3}" srcOrd="0" destOrd="0" presId="urn:microsoft.com/office/officeart/2005/8/layout/orgChart1"/>
    <dgm:cxn modelId="{27E5CF34-2D4D-4162-9D98-3D9A5019052B}" type="presParOf" srcId="{A5ABC5B2-5155-4E1D-B8F8-34AC3BD5E8A3}" destId="{ADC968C1-FE75-47F2-995E-F25A2C8F3D51}" srcOrd="0" destOrd="0" presId="urn:microsoft.com/office/officeart/2005/8/layout/orgChart1"/>
    <dgm:cxn modelId="{234A88AC-3EA9-4D18-961C-97EA3615A5D5}" type="presParOf" srcId="{A5ABC5B2-5155-4E1D-B8F8-34AC3BD5E8A3}" destId="{FAFFF861-1A06-4B84-8C64-091C5F68AD9B}" srcOrd="1" destOrd="0" presId="urn:microsoft.com/office/officeart/2005/8/layout/orgChart1"/>
    <dgm:cxn modelId="{856850B8-1790-4926-A5BE-778C89984DDC}" type="presParOf" srcId="{8DA3957C-EA6C-412E-A47D-F0F52FEDD0E7}" destId="{804682DE-777A-4D29-AA20-6C89A4F2944E}" srcOrd="1" destOrd="0" presId="urn:microsoft.com/office/officeart/2005/8/layout/orgChart1"/>
    <dgm:cxn modelId="{53188A80-9025-4659-8F30-4A0873E38E40}" type="presParOf" srcId="{8DA3957C-EA6C-412E-A47D-F0F52FEDD0E7}" destId="{312DB989-3C7A-4F33-8119-0B7B1AD204F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82A89-F4B9-4E99-BB4A-05D886FBA031}">
      <dsp:nvSpPr>
        <dsp:cNvPr id="0" name=""/>
        <dsp:cNvSpPr/>
      </dsp:nvSpPr>
      <dsp:spPr>
        <a:xfrm>
          <a:off x="4014225" y="694612"/>
          <a:ext cx="145833" cy="638887"/>
        </a:xfrm>
        <a:custGeom>
          <a:avLst/>
          <a:gdLst/>
          <a:ahLst/>
          <a:cxnLst/>
          <a:rect l="0" t="0" r="0" b="0"/>
          <a:pathLst>
            <a:path>
              <a:moveTo>
                <a:pt x="145833" y="0"/>
              </a:moveTo>
              <a:lnTo>
                <a:pt x="145833" y="638887"/>
              </a:lnTo>
              <a:lnTo>
                <a:pt x="0" y="6388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D3FCA-7AD8-40E2-B7A5-AC249C88FCBA}">
      <dsp:nvSpPr>
        <dsp:cNvPr id="0" name=""/>
        <dsp:cNvSpPr/>
      </dsp:nvSpPr>
      <dsp:spPr>
        <a:xfrm>
          <a:off x="4160059" y="694612"/>
          <a:ext cx="3361106" cy="1277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942"/>
              </a:lnTo>
              <a:lnTo>
                <a:pt x="3361106" y="1131942"/>
              </a:lnTo>
              <a:lnTo>
                <a:pt x="3361106" y="1277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2E9BC-7325-41E3-9570-050FCA6E2C8E}">
      <dsp:nvSpPr>
        <dsp:cNvPr id="0" name=""/>
        <dsp:cNvSpPr/>
      </dsp:nvSpPr>
      <dsp:spPr>
        <a:xfrm>
          <a:off x="4160059" y="694612"/>
          <a:ext cx="1680553" cy="1277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942"/>
              </a:lnTo>
              <a:lnTo>
                <a:pt x="1680553" y="1131942"/>
              </a:lnTo>
              <a:lnTo>
                <a:pt x="1680553" y="1277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11C24-3EBC-4B5F-A879-021A2AC96F21}">
      <dsp:nvSpPr>
        <dsp:cNvPr id="0" name=""/>
        <dsp:cNvSpPr/>
      </dsp:nvSpPr>
      <dsp:spPr>
        <a:xfrm>
          <a:off x="4114339" y="694612"/>
          <a:ext cx="91440" cy="1277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7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B35F7-8104-4B00-AB76-A682C1CF215C}">
      <dsp:nvSpPr>
        <dsp:cNvPr id="0" name=""/>
        <dsp:cNvSpPr/>
      </dsp:nvSpPr>
      <dsp:spPr>
        <a:xfrm>
          <a:off x="2479505" y="694612"/>
          <a:ext cx="1680553" cy="1277775"/>
        </a:xfrm>
        <a:custGeom>
          <a:avLst/>
          <a:gdLst/>
          <a:ahLst/>
          <a:cxnLst/>
          <a:rect l="0" t="0" r="0" b="0"/>
          <a:pathLst>
            <a:path>
              <a:moveTo>
                <a:pt x="1680553" y="0"/>
              </a:moveTo>
              <a:lnTo>
                <a:pt x="1680553" y="1131942"/>
              </a:lnTo>
              <a:lnTo>
                <a:pt x="0" y="1131942"/>
              </a:lnTo>
              <a:lnTo>
                <a:pt x="0" y="1277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342F9-B31A-4F6A-BFBC-649F8F14C731}">
      <dsp:nvSpPr>
        <dsp:cNvPr id="0" name=""/>
        <dsp:cNvSpPr/>
      </dsp:nvSpPr>
      <dsp:spPr>
        <a:xfrm>
          <a:off x="798952" y="694612"/>
          <a:ext cx="3361106" cy="1277775"/>
        </a:xfrm>
        <a:custGeom>
          <a:avLst/>
          <a:gdLst/>
          <a:ahLst/>
          <a:cxnLst/>
          <a:rect l="0" t="0" r="0" b="0"/>
          <a:pathLst>
            <a:path>
              <a:moveTo>
                <a:pt x="3361106" y="0"/>
              </a:moveTo>
              <a:lnTo>
                <a:pt x="3361106" y="1131942"/>
              </a:lnTo>
              <a:lnTo>
                <a:pt x="0" y="1131942"/>
              </a:lnTo>
              <a:lnTo>
                <a:pt x="0" y="1277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687CF-C50F-47B1-A978-E05A510D3DE6}">
      <dsp:nvSpPr>
        <dsp:cNvPr id="0" name=""/>
        <dsp:cNvSpPr/>
      </dsp:nvSpPr>
      <dsp:spPr>
        <a:xfrm>
          <a:off x="3465615" y="168"/>
          <a:ext cx="1388886" cy="694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Streptococci</a:t>
          </a:r>
        </a:p>
      </dsp:txBody>
      <dsp:txXfrm>
        <a:off x="3465615" y="168"/>
        <a:ext cx="1388886" cy="694443"/>
      </dsp:txXfrm>
    </dsp:sp>
    <dsp:sp modelId="{CC420F13-8E3C-4726-9EEC-6A97D3EF49CE}">
      <dsp:nvSpPr>
        <dsp:cNvPr id="0" name=""/>
        <dsp:cNvSpPr/>
      </dsp:nvSpPr>
      <dsp:spPr>
        <a:xfrm>
          <a:off x="104509" y="1972387"/>
          <a:ext cx="1388886" cy="694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S. pyogenes</a:t>
          </a:r>
        </a:p>
      </dsp:txBody>
      <dsp:txXfrm>
        <a:off x="104509" y="1972387"/>
        <a:ext cx="1388886" cy="694443"/>
      </dsp:txXfrm>
    </dsp:sp>
    <dsp:sp modelId="{87954315-9137-49E8-8205-148181A5C131}">
      <dsp:nvSpPr>
        <dsp:cNvPr id="0" name=""/>
        <dsp:cNvSpPr/>
      </dsp:nvSpPr>
      <dsp:spPr>
        <a:xfrm>
          <a:off x="1785062" y="1972387"/>
          <a:ext cx="1388886" cy="694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S. agalactiae</a:t>
          </a:r>
        </a:p>
      </dsp:txBody>
      <dsp:txXfrm>
        <a:off x="1785062" y="1972387"/>
        <a:ext cx="1388886" cy="694443"/>
      </dsp:txXfrm>
    </dsp:sp>
    <dsp:sp modelId="{C0140A7C-167A-4836-975E-C5B084CDF80E}">
      <dsp:nvSpPr>
        <dsp:cNvPr id="0" name=""/>
        <dsp:cNvSpPr/>
      </dsp:nvSpPr>
      <dsp:spPr>
        <a:xfrm>
          <a:off x="3465615" y="1972387"/>
          <a:ext cx="1388886" cy="694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S. equisimitis</a:t>
          </a:r>
        </a:p>
      </dsp:txBody>
      <dsp:txXfrm>
        <a:off x="3465615" y="1972387"/>
        <a:ext cx="1388886" cy="694443"/>
      </dsp:txXfrm>
    </dsp:sp>
    <dsp:sp modelId="{1A561116-58F7-4E0B-921D-4C461039BC77}">
      <dsp:nvSpPr>
        <dsp:cNvPr id="0" name=""/>
        <dsp:cNvSpPr/>
      </dsp:nvSpPr>
      <dsp:spPr>
        <a:xfrm>
          <a:off x="5146168" y="1972387"/>
          <a:ext cx="1388886" cy="694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Group 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Enterococcus</a:t>
          </a:r>
        </a:p>
      </dsp:txBody>
      <dsp:txXfrm>
        <a:off x="5146168" y="1972387"/>
        <a:ext cx="1388886" cy="694443"/>
      </dsp:txXfrm>
    </dsp:sp>
    <dsp:sp modelId="{A2AA6D32-B9CE-448B-9934-F43DCE2E640A}">
      <dsp:nvSpPr>
        <dsp:cNvPr id="0" name=""/>
        <dsp:cNvSpPr/>
      </dsp:nvSpPr>
      <dsp:spPr>
        <a:xfrm>
          <a:off x="6826721" y="1972387"/>
          <a:ext cx="1388886" cy="694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Other groups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(E-U)</a:t>
          </a:r>
        </a:p>
      </dsp:txBody>
      <dsp:txXfrm>
        <a:off x="6826721" y="1972387"/>
        <a:ext cx="1388886" cy="694443"/>
      </dsp:txXfrm>
    </dsp:sp>
    <dsp:sp modelId="{ADC968C1-FE75-47F2-995E-F25A2C8F3D51}">
      <dsp:nvSpPr>
        <dsp:cNvPr id="0" name=""/>
        <dsp:cNvSpPr/>
      </dsp:nvSpPr>
      <dsp:spPr>
        <a:xfrm>
          <a:off x="2625338" y="986278"/>
          <a:ext cx="1388886" cy="694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Lanciefield classification</a:t>
          </a:r>
        </a:p>
      </dsp:txBody>
      <dsp:txXfrm>
        <a:off x="2625338" y="986278"/>
        <a:ext cx="1388886" cy="694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3C58C-B67B-4885-92F1-A329E60049D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8C1FE-64F3-4433-B4A4-61CB04011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27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8C1FE-64F3-4433-B4A4-61CB040117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30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6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4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02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9C7AB-BF70-46AD-807F-A396B4194A3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010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CD47C-DD49-4836-8313-9FED8FAB3B1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896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1D8BD707-D9CF-40AE-B4C6-C98DA3205C09}" type="datetimeFigureOut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2/9/2025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B6F15528-21DE-4FAA-801E-634DDDAF4B2B}" type="slidenum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‹#›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16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536" y="585452"/>
            <a:ext cx="1253490" cy="271293"/>
          </a:xfrm>
        </p:spPr>
        <p:txBody>
          <a:bodyPr lIns="0" tIns="0" rIns="0" bIns="0"/>
          <a:lstStyle>
            <a:lvl1pPr>
              <a:defRPr sz="1763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1D8BD707-D9CF-40AE-B4C6-C98DA3205C09}" type="datetimeFigureOut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2/9/2025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B6F15528-21DE-4FAA-801E-634DDDAF4B2B}" type="slidenum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‹#›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30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536" y="585452"/>
            <a:ext cx="1253490" cy="271293"/>
          </a:xfrm>
        </p:spPr>
        <p:txBody>
          <a:bodyPr lIns="0" tIns="0" rIns="0" bIns="0"/>
          <a:lstStyle>
            <a:lvl1pPr>
              <a:defRPr sz="1763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1D8BD707-D9CF-40AE-B4C6-C98DA3205C09}" type="datetimeFigureOut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2/9/2025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B6F15528-21DE-4FAA-801E-634DDDAF4B2B}" type="slidenum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‹#›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98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536" y="585452"/>
            <a:ext cx="1253490" cy="271293"/>
          </a:xfrm>
        </p:spPr>
        <p:txBody>
          <a:bodyPr lIns="0" tIns="0" rIns="0" bIns="0"/>
          <a:lstStyle>
            <a:lvl1pPr>
              <a:defRPr sz="1763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1D8BD707-D9CF-40AE-B4C6-C98DA3205C09}" type="datetimeFigureOut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2/9/2025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B6F15528-21DE-4FAA-801E-634DDDAF4B2B}" type="slidenum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‹#›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81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1D8BD707-D9CF-40AE-B4C6-C98DA3205C09}" type="datetimeFigureOut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2/9/2025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B6F15528-21DE-4FAA-801E-634DDDAF4B2B}" type="slidenum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‹#›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2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8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2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1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0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4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6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32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55220-7039-4CCF-8686-8E430B98A4E6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C594-4DB1-4A46-922F-F85A2024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6" r:id="rId12"/>
    <p:sldLayoutId id="214748366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536" y="585452"/>
            <a:ext cx="1253490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1D8BD707-D9CF-40AE-B4C6-C98DA3205C09}" type="datetimeFigureOut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2/9/2025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1"/>
            <a:fld id="{B6F15528-21DE-4FAA-801E-634DDDAF4B2B}" type="slidenum">
              <a:rPr lang="en-US" sz="1350" smtClean="0">
                <a:solidFill>
                  <a:prstClr val="black">
                    <a:tint val="75000"/>
                  </a:prstClr>
                </a:solidFill>
              </a:rPr>
              <a:pPr defTabSz="685800" rtl="1"/>
              <a:t>‹#›</a:t>
            </a:fld>
            <a:endParaRPr lang="en-US" sz="135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21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0" y="1295400"/>
            <a:ext cx="4755318" cy="5257369"/>
          </a:xfrm>
          <a:prstGeom prst="rect">
            <a:avLst/>
          </a:prstGeom>
        </p:spPr>
        <p:txBody>
          <a:bodyPr vert="horz" wrap="square" lIns="0" tIns="7144" rIns="0" bIns="0" rtlCol="0">
            <a:spAutoFit/>
          </a:bodyPr>
          <a:lstStyle/>
          <a:p>
            <a:pPr marL="126802" marR="114657" algn="ctr">
              <a:lnSpc>
                <a:spcPct val="150000"/>
              </a:lnSpc>
              <a:spcBef>
                <a:spcPts val="56"/>
              </a:spcBef>
            </a:pPr>
            <a:r>
              <a:rPr sz="2025" spc="-3" dirty="0">
                <a:solidFill>
                  <a:srgbClr val="242424"/>
                </a:solidFill>
                <a:latin typeface="Times New Roman"/>
                <a:cs typeface="Times New Roman"/>
              </a:rPr>
              <a:t>Al-Maarif </a:t>
            </a:r>
            <a:r>
              <a:rPr sz="2025" spc="-6" dirty="0" smtClean="0">
                <a:solidFill>
                  <a:srgbClr val="242424"/>
                </a:solidFill>
                <a:latin typeface="Times New Roman"/>
                <a:cs typeface="Times New Roman"/>
              </a:rPr>
              <a:t>University</a:t>
            </a:r>
            <a:endParaRPr lang="en-US" sz="2025" spc="-3" dirty="0">
              <a:solidFill>
                <a:srgbClr val="242424"/>
              </a:solidFill>
              <a:latin typeface="Times New Roman"/>
              <a:cs typeface="Times New Roman"/>
            </a:endParaRPr>
          </a:p>
          <a:p>
            <a:pPr marL="126802" marR="114657" algn="ctr">
              <a:lnSpc>
                <a:spcPct val="150000"/>
              </a:lnSpc>
              <a:spcBef>
                <a:spcPts val="56"/>
              </a:spcBef>
            </a:pPr>
            <a:r>
              <a:rPr lang="en-US" sz="2025" spc="-3" dirty="0">
                <a:solidFill>
                  <a:srgbClr val="242424"/>
                </a:solidFill>
                <a:latin typeface="Times New Roman"/>
                <a:cs typeface="Times New Roman"/>
              </a:rPr>
              <a:t>College</a:t>
            </a:r>
            <a:r>
              <a:rPr sz="2025" spc="-3" dirty="0" smtClean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lang="en-US" sz="2025" spc="-3" dirty="0">
                <a:solidFill>
                  <a:srgbClr val="242424"/>
                </a:solidFill>
                <a:latin typeface="Times New Roman"/>
                <a:cs typeface="Times New Roman"/>
              </a:rPr>
              <a:t>of Dentistry</a:t>
            </a:r>
          </a:p>
          <a:p>
            <a:pPr marL="126802" marR="114657" algn="ctr">
              <a:lnSpc>
                <a:spcPct val="150000"/>
              </a:lnSpc>
              <a:spcBef>
                <a:spcPts val="56"/>
              </a:spcBef>
            </a:pPr>
            <a:r>
              <a:rPr lang="en-US" sz="2025" b="1" spc="-3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microbiology</a:t>
            </a:r>
            <a:endParaRPr sz="2025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50000"/>
              </a:lnSpc>
              <a:spcBef>
                <a:spcPts val="1215"/>
              </a:spcBef>
            </a:pPr>
            <a:r>
              <a:rPr sz="2025" spc="-3" dirty="0">
                <a:solidFill>
                  <a:srgbClr val="242424"/>
                </a:solidFill>
                <a:latin typeface="Times New Roman"/>
                <a:cs typeface="Times New Roman"/>
              </a:rPr>
              <a:t>Stage</a:t>
            </a:r>
            <a:r>
              <a:rPr sz="2025" spc="-51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2025" spc="-3" dirty="0" smtClean="0">
                <a:solidFill>
                  <a:srgbClr val="242424"/>
                </a:solidFill>
                <a:latin typeface="Times New Roman"/>
                <a:cs typeface="Times New Roman"/>
              </a:rPr>
              <a:t>-</a:t>
            </a:r>
            <a:r>
              <a:rPr lang="ar-IQ" sz="2025" spc="-3" dirty="0" smtClean="0">
                <a:solidFill>
                  <a:srgbClr val="242424"/>
                </a:solidFill>
                <a:latin typeface="Times New Roman"/>
                <a:cs typeface="Times New Roman"/>
              </a:rPr>
              <a:t>3</a:t>
            </a:r>
            <a:r>
              <a:rPr sz="2025" spc="-3" dirty="0" smtClean="0">
                <a:solidFill>
                  <a:srgbClr val="242424"/>
                </a:solidFill>
                <a:latin typeface="Times New Roman"/>
                <a:cs typeface="Times New Roman"/>
              </a:rPr>
              <a:t>-</a:t>
            </a:r>
            <a:endParaRPr lang="en-US" sz="2400" i="1" dirty="0" smtClean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7144" marR="2858" algn="ctr">
              <a:lnSpc>
                <a:spcPct val="150000"/>
              </a:lnSpc>
              <a:spcBef>
                <a:spcPts val="287"/>
              </a:spcBef>
            </a:pPr>
            <a:r>
              <a:rPr lang="en-US" sz="2400" i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Streptococci</a:t>
            </a:r>
            <a:endParaRPr lang="en-US" sz="2400" i="1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7144" marR="2858" algn="ctr">
              <a:lnSpc>
                <a:spcPct val="150000"/>
              </a:lnSpc>
              <a:spcBef>
                <a:spcPts val="287"/>
              </a:spcBef>
            </a:pPr>
            <a:endParaRPr lang="en-US" sz="2400" b="1" i="1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7144" marR="2858" algn="ctr">
              <a:lnSpc>
                <a:spcPct val="150000"/>
              </a:lnSpc>
              <a:spcBef>
                <a:spcPts val="287"/>
              </a:spcBef>
            </a:pPr>
            <a:endParaRPr lang="en-US" sz="2400" b="1" i="1" dirty="0" smtClean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7144" marR="2858" algn="ctr">
              <a:lnSpc>
                <a:spcPct val="150000"/>
              </a:lnSpc>
              <a:spcBef>
                <a:spcPts val="287"/>
              </a:spcBef>
            </a:pPr>
            <a:endParaRPr lang="en-US" sz="2400" b="1" i="1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7144" marR="2858" algn="ctr">
              <a:lnSpc>
                <a:spcPct val="150000"/>
              </a:lnSpc>
              <a:spcBef>
                <a:spcPts val="287"/>
              </a:spcBef>
            </a:pPr>
            <a:endParaRPr lang="en-US" sz="2100" b="1" dirty="0">
              <a:solidFill>
                <a:srgbClr val="FF0000"/>
              </a:solidFill>
            </a:endParaRPr>
          </a:p>
          <a:p>
            <a:pPr marL="59294" algn="ctr">
              <a:lnSpc>
                <a:spcPts val="2402"/>
              </a:lnSpc>
            </a:pPr>
            <a:endParaRPr lang="ar-IQ" sz="2025" dirty="0">
              <a:solidFill>
                <a:srgbClr val="242424"/>
              </a:solidFill>
              <a:latin typeface="Times New Roman"/>
              <a:cs typeface="Times New Roman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1000"/>
            <a:ext cx="1205508" cy="1205508"/>
          </a:xfrm>
          <a:prstGeom prst="rect">
            <a:avLst/>
          </a:prstGeom>
        </p:spPr>
      </p:pic>
      <p:sp>
        <p:nvSpPr>
          <p:cNvPr id="8" name="object 17"/>
          <p:cNvSpPr txBox="1"/>
          <p:nvPr/>
        </p:nvSpPr>
        <p:spPr>
          <a:xfrm>
            <a:off x="2103796" y="4457700"/>
            <a:ext cx="5211403" cy="1104470"/>
          </a:xfrm>
          <a:prstGeom prst="rect">
            <a:avLst/>
          </a:prstGeom>
        </p:spPr>
        <p:txBody>
          <a:bodyPr vert="horz" wrap="square" lIns="0" tIns="29528" rIns="0" bIns="0" rtlCol="0">
            <a:spAutoFit/>
          </a:bodyPr>
          <a:lstStyle/>
          <a:p>
            <a:pPr marL="9525" algn="ctr">
              <a:lnSpc>
                <a:spcPct val="200000"/>
              </a:lnSpc>
              <a:spcBef>
                <a:spcPts val="233"/>
              </a:spcBef>
            </a:pPr>
            <a:r>
              <a:rPr sz="2100" b="1" spc="-15" dirty="0">
                <a:latin typeface="Times New Roman"/>
                <a:cs typeface="Times New Roman"/>
              </a:rPr>
              <a:t>Prepared</a:t>
            </a:r>
            <a:r>
              <a:rPr sz="2100" b="1" spc="-19" dirty="0">
                <a:latin typeface="Times New Roman"/>
                <a:cs typeface="Times New Roman"/>
              </a:rPr>
              <a:t> </a:t>
            </a:r>
            <a:r>
              <a:rPr sz="2100" b="1" dirty="0">
                <a:latin typeface="Times New Roman"/>
                <a:cs typeface="Times New Roman"/>
              </a:rPr>
              <a:t>by:</a:t>
            </a:r>
            <a:endParaRPr sz="2100" dirty="0">
              <a:latin typeface="Times New Roman"/>
              <a:cs typeface="Times New Roman"/>
            </a:endParaRPr>
          </a:p>
          <a:p>
            <a:pPr marL="9525" marR="3810">
              <a:lnSpc>
                <a:spcPct val="200000"/>
              </a:lnSpc>
              <a:spcBef>
                <a:spcPts val="101"/>
              </a:spcBef>
            </a:pPr>
            <a:r>
              <a:rPr sz="1350" b="1" spc="-4" dirty="0">
                <a:latin typeface="Times New Roman"/>
                <a:cs typeface="Times New Roman"/>
              </a:rPr>
              <a:t>As</a:t>
            </a:r>
            <a:r>
              <a:rPr lang="en-US" sz="1350" b="1" spc="-4" dirty="0">
                <a:latin typeface="Times New Roman"/>
                <a:cs typeface="Times New Roman"/>
              </a:rPr>
              <a:t>s</a:t>
            </a:r>
            <a:r>
              <a:rPr sz="1350" b="1" spc="-4" dirty="0">
                <a:latin typeface="Times New Roman"/>
                <a:cs typeface="Times New Roman"/>
              </a:rPr>
              <a:t>istant </a:t>
            </a:r>
            <a:r>
              <a:rPr sz="1350" b="1" dirty="0">
                <a:latin typeface="Times New Roman"/>
                <a:cs typeface="Times New Roman"/>
              </a:rPr>
              <a:t>Lec. </a:t>
            </a:r>
            <a:r>
              <a:rPr lang="en-US" sz="1350" b="1" spc="-4" dirty="0">
                <a:latin typeface="Times New Roman"/>
                <a:cs typeface="Times New Roman"/>
              </a:rPr>
              <a:t>Zaid Ahmad Hameed</a:t>
            </a:r>
            <a:r>
              <a:rPr sz="1350" b="1" spc="-4" dirty="0">
                <a:latin typeface="Times New Roman"/>
                <a:cs typeface="Times New Roman"/>
              </a:rPr>
              <a:t>, MSc</a:t>
            </a:r>
            <a:r>
              <a:rPr lang="en-US" sz="1350" b="1" spc="-4" dirty="0">
                <a:latin typeface="Times New Roman"/>
                <a:cs typeface="Times New Roman"/>
              </a:rPr>
              <a:t>.</a:t>
            </a:r>
            <a:r>
              <a:rPr sz="1350" b="1" spc="-4" dirty="0">
                <a:latin typeface="Times New Roman"/>
                <a:cs typeface="Times New Roman"/>
              </a:rPr>
              <a:t> Cancer Bio</a:t>
            </a:r>
            <a:r>
              <a:rPr lang="en-US" sz="1350" b="1" spc="-4" dirty="0">
                <a:latin typeface="Times New Roman"/>
                <a:cs typeface="Times New Roman"/>
              </a:rPr>
              <a:t>, </a:t>
            </a:r>
            <a:r>
              <a:rPr sz="1350" b="1" spc="-4" dirty="0">
                <a:latin typeface="Times New Roman"/>
                <a:cs typeface="Times New Roman"/>
              </a:rPr>
              <a:t>BSc. </a:t>
            </a:r>
            <a:r>
              <a:rPr lang="en-US" sz="1350" b="1" spc="-4" dirty="0">
                <a:latin typeface="Times New Roman"/>
                <a:cs typeface="Times New Roman"/>
              </a:rPr>
              <a:t>Biology</a:t>
            </a:r>
            <a:endParaRPr lang="en-US" sz="1350" b="1" dirty="0">
              <a:latin typeface="Times New Roman"/>
              <a:cs typeface="Times New Roman"/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788" y="0"/>
            <a:ext cx="1585040" cy="158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D14B1C7-C859-416D-94B2-0E105872E1B2}" type="slidenum">
              <a:rPr lang="ar-SA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371600" y="134938"/>
            <a:ext cx="533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3600" b="1" dirty="0">
                <a:solidFill>
                  <a:schemeClr val="accent2"/>
                </a:solidFill>
                <a:latin typeface="Comic Sans MS" panose="030F0702030302020204" pitchFamily="66" charset="0"/>
                <a:ea typeface="PMingLiU" pitchFamily="18" charset="-120"/>
              </a:rPr>
              <a:t>Laboratory Diagnosis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76200" y="1052513"/>
            <a:ext cx="8824913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  <a:tab pos="7651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Smears</a:t>
            </a:r>
            <a:r>
              <a:rPr kumimoji="1" lang="en-US" altLang="zh-TW" dirty="0">
                <a:latin typeface="Arial" panose="020B0604020202020204" pitchFamily="34" charset="0"/>
                <a:ea typeface="PMingLiU" pitchFamily="18" charset="-120"/>
              </a:rPr>
              <a:t>:</a:t>
            </a:r>
            <a:r>
              <a:rPr kumimoji="1" lang="en-US" altLang="zh-TW" dirty="0">
                <a:solidFill>
                  <a:srgbClr val="FFFF00"/>
                </a:solidFill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dirty="0">
                <a:latin typeface="Arial" panose="020B0604020202020204" pitchFamily="34" charset="0"/>
                <a:ea typeface="PMingLiU" pitchFamily="18" charset="-120"/>
              </a:rPr>
              <a:t>useful for soft tissue infections or pyoderma, but not for respiratory infections.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Antigen detection tests</a:t>
            </a:r>
            <a:r>
              <a:rPr kumimoji="1" lang="en-US" altLang="zh-TW" dirty="0">
                <a:latin typeface="Arial" panose="020B0604020202020204" pitchFamily="34" charset="0"/>
                <a:ea typeface="PMingLiU" pitchFamily="18" charset="-120"/>
              </a:rPr>
              <a:t>: commercial kits for rapid detection of group A streptococcal antigen from throat swabs.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Detection of group A streptococci by molecular methods</a:t>
            </a:r>
            <a:r>
              <a:rPr kumimoji="1" lang="en-US" altLang="zh-TW" dirty="0">
                <a:solidFill>
                  <a:srgbClr val="FFFF00"/>
                </a:solidFill>
                <a:latin typeface="Arial" panose="020B0604020202020204" pitchFamily="34" charset="0"/>
                <a:ea typeface="PMingLiU" pitchFamily="18" charset="-120"/>
              </a:rPr>
              <a:t>: </a:t>
            </a:r>
            <a:r>
              <a:rPr kumimoji="1" lang="en-US" altLang="zh-TW" dirty="0">
                <a:latin typeface="Arial" panose="020B0604020202020204" pitchFamily="34" charset="0"/>
                <a:ea typeface="PMingLiU" pitchFamily="18" charset="-120"/>
              </a:rPr>
              <a:t>PCR assay for pharyngeal specimens.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Culture</a:t>
            </a:r>
            <a:r>
              <a:rPr kumimoji="1" lang="en-US" altLang="zh-TW" dirty="0" smtClean="0">
                <a:latin typeface="Arial" panose="020B0604020202020204" pitchFamily="34" charset="0"/>
                <a:ea typeface="PMingLiU" pitchFamily="18" charset="-120"/>
              </a:rPr>
              <a:t>: Specimens are cultured on blood agar plates in air. 10% CO</a:t>
            </a:r>
            <a:r>
              <a:rPr kumimoji="1" lang="en-US" altLang="zh-TW" baseline="-25000" dirty="0" smtClean="0">
                <a:latin typeface="Arial" panose="020B0604020202020204" pitchFamily="34" charset="0"/>
                <a:ea typeface="PMingLiU" pitchFamily="18" charset="-120"/>
              </a:rPr>
              <a:t>2</a:t>
            </a:r>
            <a:r>
              <a:rPr kumimoji="1" lang="en-US" altLang="zh-TW" dirty="0" smtClean="0">
                <a:latin typeface="Arial" panose="020B0604020202020204" pitchFamily="34" charset="0"/>
                <a:ea typeface="PMingLiU" pitchFamily="18" charset="-120"/>
              </a:rPr>
              <a:t> although speeds hemolysis,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Identification</a:t>
            </a:r>
            <a:r>
              <a:rPr kumimoji="1" lang="en-US" altLang="zh-TW" b="1" u="sng" dirty="0" smtClean="0">
                <a:latin typeface="Arial" panose="020B0604020202020204" pitchFamily="34" charset="0"/>
                <a:ea typeface="PMingLiU" pitchFamily="18" charset="-120"/>
              </a:rPr>
              <a:t>:</a:t>
            </a:r>
            <a:r>
              <a:rPr kumimoji="1" lang="en-US" altLang="zh-TW" dirty="0" smtClean="0">
                <a:latin typeface="Arial" panose="020B0604020202020204" pitchFamily="34" charset="0"/>
                <a:ea typeface="PMingLiU" pitchFamily="18" charset="-120"/>
              </a:rPr>
              <a:t> serological and biochemical tests.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Antibody </a:t>
            </a:r>
            <a:r>
              <a:rPr kumimoji="1" lang="en-US" altLang="zh-TW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detection</a:t>
            </a:r>
          </a:p>
          <a:p>
            <a:pPr eaLnBrk="1" hangingPunct="1"/>
            <a:r>
              <a:rPr kumimoji="1" lang="en-US" altLang="zh-TW" dirty="0">
                <a:solidFill>
                  <a:srgbClr val="FFFF00"/>
                </a:solidFill>
                <a:latin typeface="Arial" panose="020B0604020202020204" pitchFamily="34" charset="0"/>
                <a:ea typeface="PMingLiU" pitchFamily="18" charset="-120"/>
              </a:rPr>
              <a:t>	</a:t>
            </a:r>
            <a:r>
              <a:rPr kumimoji="1" lang="en-US" altLang="zh-TW" sz="2000" dirty="0">
                <a:solidFill>
                  <a:srgbClr val="00B0F0"/>
                </a:solidFill>
                <a:latin typeface="Arial" panose="020B0604020202020204" pitchFamily="34" charset="0"/>
                <a:ea typeface="PMingLiU" pitchFamily="18" charset="-120"/>
              </a:rPr>
              <a:t>ASO titration </a:t>
            </a: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for infections ( rheumatic fever &amp; </a:t>
            </a:r>
            <a:r>
              <a:rPr kumimoji="1" lang="en-US" altLang="zh-TW" sz="2000" dirty="0" err="1">
                <a:latin typeface="Arial" panose="020B0604020202020204" pitchFamily="34" charset="0"/>
                <a:ea typeface="PMingLiU" pitchFamily="18" charset="-120"/>
              </a:rPr>
              <a:t>osteomylitis</a:t>
            </a: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) .</a:t>
            </a:r>
          </a:p>
          <a:p>
            <a:pPr eaLnBrk="1" hangingPunct="1"/>
            <a:r>
              <a:rPr kumimoji="1" lang="en-US" altLang="zh-TW" sz="2000" dirty="0">
                <a:solidFill>
                  <a:srgbClr val="FFFF00"/>
                </a:solidFill>
                <a:latin typeface="Arial" panose="020B0604020202020204" pitchFamily="34" charset="0"/>
                <a:ea typeface="PMingLiU" pitchFamily="18" charset="-120"/>
              </a:rPr>
              <a:t>	</a:t>
            </a:r>
            <a:r>
              <a:rPr kumimoji="1" lang="en-US" altLang="zh-TW" sz="2000" dirty="0">
                <a:solidFill>
                  <a:srgbClr val="00B0F0"/>
                </a:solidFill>
                <a:latin typeface="Arial" panose="020B0604020202020204" pitchFamily="34" charset="0"/>
                <a:ea typeface="PMingLiU" pitchFamily="18" charset="-120"/>
              </a:rPr>
              <a:t>Anti-DNase B and </a:t>
            </a:r>
            <a:r>
              <a:rPr kumimoji="1" lang="en-US" altLang="zh-TW" sz="2000" dirty="0" err="1">
                <a:solidFill>
                  <a:srgbClr val="00B0F0"/>
                </a:solidFill>
                <a:latin typeface="Arial" panose="020B0604020202020204" pitchFamily="34" charset="0"/>
                <a:ea typeface="PMingLiU" pitchFamily="18" charset="-120"/>
              </a:rPr>
              <a:t>antihyaluronidase</a:t>
            </a:r>
            <a:r>
              <a:rPr kumimoji="1" lang="en-US" altLang="zh-TW" sz="2000" dirty="0">
                <a:solidFill>
                  <a:srgbClr val="FFFF00"/>
                </a:solidFill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titration for skin infections</a:t>
            </a:r>
            <a:r>
              <a:rPr kumimoji="1" lang="en-US" altLang="zh-TW" sz="2000" dirty="0" smtClean="0">
                <a:latin typeface="Arial" panose="020B0604020202020204" pitchFamily="34" charset="0"/>
                <a:ea typeface="PMingLiU" pitchFamily="18" charset="-120"/>
              </a:rPr>
              <a:t>.</a:t>
            </a:r>
            <a:endParaRPr kumimoji="1" lang="en-US" altLang="zh-TW" sz="2000" dirty="0">
              <a:latin typeface="Arial" panose="020B0604020202020204" pitchFamily="34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37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152400" y="685801"/>
            <a:ext cx="8839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Treatment</a:t>
            </a:r>
            <a:r>
              <a:rPr lang="en-US" b="1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Constantia" panose="02030602050306030303" pitchFamily="18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onstantia" panose="02030602050306030303" pitchFamily="18" charset="0"/>
              </a:rPr>
              <a:t>Penicillin is the drug of choice in the treatment of S. pyogenes infection. </a:t>
            </a:r>
            <a:r>
              <a:rPr lang="en-US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Where </a:t>
            </a:r>
            <a:r>
              <a:rPr lang="en-US" dirty="0">
                <a:solidFill>
                  <a:srgbClr val="000000"/>
                </a:solidFill>
                <a:latin typeface="Constantia" panose="02030602050306030303" pitchFamily="18" charset="0"/>
              </a:rPr>
              <a:t>a history of hypersensitivity to penicillin exits, </a:t>
            </a:r>
            <a:r>
              <a:rPr lang="en-US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erythromycin </a:t>
            </a:r>
            <a:r>
              <a:rPr lang="en-US" dirty="0">
                <a:solidFill>
                  <a:srgbClr val="000000"/>
                </a:solidFill>
                <a:latin typeface="Constantia" panose="02030602050306030303" pitchFamily="18" charset="0"/>
              </a:rPr>
              <a:t>may be used instead</a:t>
            </a:r>
            <a:r>
              <a:rPr lang="en-US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</a:p>
          <a:p>
            <a:pPr algn="ctr">
              <a:lnSpc>
                <a:spcPct val="200000"/>
              </a:lnSpc>
            </a:pPr>
            <a:endParaRPr kumimoji="1" lang="en-US" altLang="zh-TW" b="1" dirty="0">
              <a:solidFill>
                <a:srgbClr val="FF0000"/>
              </a:solidFill>
              <a:latin typeface="Comic Sans MS" panose="030F0702030302020204" pitchFamily="66" charset="0"/>
              <a:ea typeface="PMingLiU" pitchFamily="18" charset="-12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endParaRPr 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362200"/>
            <a:ext cx="91440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46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latin typeface="Constantia" panose="02030602050306030303" pitchFamily="18" charset="0"/>
              </a:rPr>
              <a:t>Prevention and Control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600" dirty="0" smtClean="0">
                <a:latin typeface="Arial" panose="020B0604020202020204" pitchFamily="34" charset="0"/>
                <a:ea typeface="PMingLiU" pitchFamily="18" charset="-120"/>
              </a:rPr>
              <a:t>Most 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streptococci are normal flora of the human </a:t>
            </a:r>
            <a:r>
              <a:rPr kumimoji="1" lang="en-US" altLang="zh-TW" sz="1600" dirty="0" smtClean="0">
                <a:latin typeface="Arial" panose="020B0604020202020204" pitchFamily="34" charset="0"/>
                <a:ea typeface="PMingLiU" pitchFamily="18" charset="-120"/>
              </a:rPr>
              <a:t>body. Source 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of </a:t>
            </a:r>
            <a:r>
              <a:rPr kumimoji="1" lang="en-US" altLang="zh-TW" sz="1600" i="1" dirty="0">
                <a:latin typeface="Arial" panose="020B0604020202020204" pitchFamily="34" charset="0"/>
                <a:ea typeface="PMingLiU" pitchFamily="18" charset="-120"/>
              </a:rPr>
              <a:t>S. pyogenes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  and </a:t>
            </a:r>
            <a:r>
              <a:rPr kumimoji="1" lang="en-US" altLang="zh-TW" sz="1600" i="1" dirty="0">
                <a:latin typeface="Arial" panose="020B0604020202020204" pitchFamily="34" charset="0"/>
                <a:ea typeface="PMingLiU" pitchFamily="18" charset="-120"/>
              </a:rPr>
              <a:t>S. agalactiae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 is a person harboring these organisms (carrier).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Control: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	1. Prompt eradication of streptococci from early infections.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	2. Prophylactic antibiotic treatment for rheumatic </a:t>
            </a:r>
            <a:r>
              <a:rPr kumimoji="1" lang="en-US" altLang="zh-TW" sz="1600" dirty="0" smtClean="0">
                <a:latin typeface="Arial" panose="020B0604020202020204" pitchFamily="34" charset="0"/>
                <a:ea typeface="PMingLiU" pitchFamily="18" charset="-120"/>
              </a:rPr>
              <a:t>fever 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patients.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	3. Eradication of </a:t>
            </a:r>
            <a:r>
              <a:rPr kumimoji="1" lang="en-US" altLang="zh-TW" sz="1600" i="1" dirty="0">
                <a:latin typeface="Arial" panose="020B0604020202020204" pitchFamily="34" charset="0"/>
                <a:ea typeface="PMingLiU" pitchFamily="18" charset="-120"/>
              </a:rPr>
              <a:t>S. pyogenes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  from carriers.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	</a:t>
            </a:r>
            <a:r>
              <a:rPr kumimoji="1" lang="en-US" altLang="zh-TW" sz="1600" dirty="0" smtClean="0">
                <a:latin typeface="Arial" panose="020B0604020202020204" pitchFamily="34" charset="0"/>
                <a:ea typeface="PMingLiU" pitchFamily="18" charset="-120"/>
              </a:rPr>
              <a:t>4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. Dust control, ventilation, air filtration, UV </a:t>
            </a:r>
            <a:r>
              <a:rPr kumimoji="1" lang="en-US" altLang="zh-TW" sz="1600" dirty="0" smtClean="0">
                <a:latin typeface="Arial" panose="020B0604020202020204" pitchFamily="34" charset="0"/>
                <a:ea typeface="PMingLiU" pitchFamily="18" charset="-120"/>
              </a:rPr>
              <a:t>irradiation and  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aerosol mists are of doubtful efficacy.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	5. Intrapartum penicillin to mother at risk of giving birth to </a:t>
            </a:r>
            <a:r>
              <a:rPr kumimoji="1" lang="en-US" altLang="zh-TW" sz="1600" dirty="0" smtClean="0">
                <a:latin typeface="Arial" panose="020B0604020202020204" pitchFamily="34" charset="0"/>
                <a:ea typeface="PMingLiU" pitchFamily="18" charset="-120"/>
              </a:rPr>
              <a:t>an infant </a:t>
            </a:r>
            <a:r>
              <a:rPr kumimoji="1" lang="en-US" altLang="zh-TW" sz="1600" dirty="0">
                <a:latin typeface="Arial" panose="020B0604020202020204" pitchFamily="34" charset="0"/>
                <a:ea typeface="PMingLiU" pitchFamily="18" charset="-120"/>
              </a:rPr>
              <a:t>with invasive group B disease</a:t>
            </a:r>
            <a:r>
              <a:rPr kumimoji="1" lang="en-US" altLang="zh-TW" sz="1600" dirty="0">
                <a:solidFill>
                  <a:srgbClr val="FFFF00"/>
                </a:solidFill>
                <a:latin typeface="Arial" panose="020B0604020202020204" pitchFamily="34" charset="0"/>
                <a:ea typeface="PMingLiU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66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/>
          <p:cNvGrpSpPr/>
          <p:nvPr/>
        </p:nvGrpSpPr>
        <p:grpSpPr>
          <a:xfrm>
            <a:off x="2751898" y="295044"/>
            <a:ext cx="3676138" cy="1725533"/>
            <a:chOff x="2622613" y="1590611"/>
            <a:chExt cx="5041900" cy="2743200"/>
          </a:xfrm>
        </p:grpSpPr>
        <p:sp>
          <p:nvSpPr>
            <p:cNvPr id="3" name="object 4"/>
            <p:cNvSpPr/>
            <p:nvPr/>
          </p:nvSpPr>
          <p:spPr>
            <a:xfrm>
              <a:off x="2636901" y="3411474"/>
              <a:ext cx="5013325" cy="908050"/>
            </a:xfrm>
            <a:custGeom>
              <a:avLst/>
              <a:gdLst/>
              <a:ahLst/>
              <a:cxnLst/>
              <a:rect l="l" t="t" r="r" b="b"/>
              <a:pathLst>
                <a:path w="5013325" h="908050">
                  <a:moveTo>
                    <a:pt x="5013198" y="908050"/>
                  </a:moveTo>
                  <a:lnTo>
                    <a:pt x="5013198" y="439800"/>
                  </a:lnTo>
                  <a:lnTo>
                    <a:pt x="2519299" y="439800"/>
                  </a:lnTo>
                  <a:lnTo>
                    <a:pt x="2519299" y="0"/>
                  </a:lnTo>
                  <a:lnTo>
                    <a:pt x="2490724" y="0"/>
                  </a:lnTo>
                  <a:lnTo>
                    <a:pt x="2490724" y="468375"/>
                  </a:lnTo>
                  <a:lnTo>
                    <a:pt x="4984623" y="468375"/>
                  </a:lnTo>
                  <a:lnTo>
                    <a:pt x="4984623" y="908050"/>
                  </a:lnTo>
                  <a:lnTo>
                    <a:pt x="5013198" y="908050"/>
                  </a:lnTo>
                  <a:close/>
                </a:path>
                <a:path w="5013325" h="908050">
                  <a:moveTo>
                    <a:pt x="0" y="908050"/>
                  </a:moveTo>
                  <a:lnTo>
                    <a:pt x="0" y="439800"/>
                  </a:lnTo>
                  <a:lnTo>
                    <a:pt x="2490724" y="439800"/>
                  </a:lnTo>
                  <a:lnTo>
                    <a:pt x="2490724" y="0"/>
                  </a:lnTo>
                  <a:lnTo>
                    <a:pt x="2519299" y="0"/>
                  </a:lnTo>
                  <a:lnTo>
                    <a:pt x="2519299" y="468375"/>
                  </a:lnTo>
                  <a:lnTo>
                    <a:pt x="28575" y="468375"/>
                  </a:lnTo>
                  <a:lnTo>
                    <a:pt x="28575" y="908050"/>
                  </a:lnTo>
                  <a:lnTo>
                    <a:pt x="0" y="908050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5"/>
            <p:cNvSpPr/>
            <p:nvPr/>
          </p:nvSpPr>
          <p:spPr>
            <a:xfrm>
              <a:off x="3005201" y="1600200"/>
              <a:ext cx="4273550" cy="1811655"/>
            </a:xfrm>
            <a:custGeom>
              <a:avLst/>
              <a:gdLst/>
              <a:ahLst/>
              <a:cxnLst/>
              <a:rect l="l" t="t" r="r" b="b"/>
              <a:pathLst>
                <a:path w="4273550" h="1811654">
                  <a:moveTo>
                    <a:pt x="3971544" y="0"/>
                  </a:moveTo>
                  <a:lnTo>
                    <a:pt x="301878" y="0"/>
                  </a:lnTo>
                  <a:lnTo>
                    <a:pt x="252905" y="3950"/>
                  </a:lnTo>
                  <a:lnTo>
                    <a:pt x="206451" y="15387"/>
                  </a:lnTo>
                  <a:lnTo>
                    <a:pt x="163135" y="33689"/>
                  </a:lnTo>
                  <a:lnTo>
                    <a:pt x="123581" y="58237"/>
                  </a:lnTo>
                  <a:lnTo>
                    <a:pt x="88407" y="88407"/>
                  </a:lnTo>
                  <a:lnTo>
                    <a:pt x="58237" y="123581"/>
                  </a:lnTo>
                  <a:lnTo>
                    <a:pt x="33689" y="163135"/>
                  </a:lnTo>
                  <a:lnTo>
                    <a:pt x="15387" y="206451"/>
                  </a:lnTo>
                  <a:lnTo>
                    <a:pt x="3950" y="252905"/>
                  </a:lnTo>
                  <a:lnTo>
                    <a:pt x="0" y="301878"/>
                  </a:lnTo>
                  <a:lnTo>
                    <a:pt x="0" y="1509395"/>
                  </a:lnTo>
                  <a:lnTo>
                    <a:pt x="3950" y="1558371"/>
                  </a:lnTo>
                  <a:lnTo>
                    <a:pt x="15387" y="1604836"/>
                  </a:lnTo>
                  <a:lnTo>
                    <a:pt x="33689" y="1648165"/>
                  </a:lnTo>
                  <a:lnTo>
                    <a:pt x="58237" y="1687737"/>
                  </a:lnTo>
                  <a:lnTo>
                    <a:pt x="88407" y="1722929"/>
                  </a:lnTo>
                  <a:lnTo>
                    <a:pt x="123581" y="1753119"/>
                  </a:lnTo>
                  <a:lnTo>
                    <a:pt x="163135" y="1777683"/>
                  </a:lnTo>
                  <a:lnTo>
                    <a:pt x="206451" y="1796000"/>
                  </a:lnTo>
                  <a:lnTo>
                    <a:pt x="252905" y="1807447"/>
                  </a:lnTo>
                  <a:lnTo>
                    <a:pt x="301878" y="1811401"/>
                  </a:lnTo>
                  <a:lnTo>
                    <a:pt x="3971544" y="1811401"/>
                  </a:lnTo>
                  <a:lnTo>
                    <a:pt x="4020520" y="1807447"/>
                  </a:lnTo>
                  <a:lnTo>
                    <a:pt x="4066985" y="1796000"/>
                  </a:lnTo>
                  <a:lnTo>
                    <a:pt x="4110314" y="1777683"/>
                  </a:lnTo>
                  <a:lnTo>
                    <a:pt x="4149886" y="1753119"/>
                  </a:lnTo>
                  <a:lnTo>
                    <a:pt x="4185078" y="1722929"/>
                  </a:lnTo>
                  <a:lnTo>
                    <a:pt x="4215268" y="1687737"/>
                  </a:lnTo>
                  <a:lnTo>
                    <a:pt x="4239832" y="1648165"/>
                  </a:lnTo>
                  <a:lnTo>
                    <a:pt x="4258149" y="1604836"/>
                  </a:lnTo>
                  <a:lnTo>
                    <a:pt x="4269596" y="1558371"/>
                  </a:lnTo>
                  <a:lnTo>
                    <a:pt x="4273550" y="1509395"/>
                  </a:lnTo>
                  <a:lnTo>
                    <a:pt x="4273550" y="301878"/>
                  </a:lnTo>
                  <a:lnTo>
                    <a:pt x="4269596" y="252905"/>
                  </a:lnTo>
                  <a:lnTo>
                    <a:pt x="4258149" y="206451"/>
                  </a:lnTo>
                  <a:lnTo>
                    <a:pt x="4239832" y="163135"/>
                  </a:lnTo>
                  <a:lnTo>
                    <a:pt x="4215268" y="123581"/>
                  </a:lnTo>
                  <a:lnTo>
                    <a:pt x="4185078" y="88407"/>
                  </a:lnTo>
                  <a:lnTo>
                    <a:pt x="4149886" y="58237"/>
                  </a:lnTo>
                  <a:lnTo>
                    <a:pt x="4110314" y="33689"/>
                  </a:lnTo>
                  <a:lnTo>
                    <a:pt x="4066985" y="15387"/>
                  </a:lnTo>
                  <a:lnTo>
                    <a:pt x="4020520" y="3950"/>
                  </a:lnTo>
                  <a:lnTo>
                    <a:pt x="3971544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6"/>
            <p:cNvSpPr/>
            <p:nvPr/>
          </p:nvSpPr>
          <p:spPr>
            <a:xfrm>
              <a:off x="3000375" y="1595374"/>
              <a:ext cx="4283075" cy="1821180"/>
            </a:xfrm>
            <a:custGeom>
              <a:avLst/>
              <a:gdLst/>
              <a:ahLst/>
              <a:cxnLst/>
              <a:rect l="l" t="t" r="r" b="b"/>
              <a:pathLst>
                <a:path w="4283075" h="1821179">
                  <a:moveTo>
                    <a:pt x="306704" y="0"/>
                  </a:moveTo>
                  <a:lnTo>
                    <a:pt x="3976751" y="0"/>
                  </a:lnTo>
                  <a:lnTo>
                    <a:pt x="4008120" y="1650"/>
                  </a:lnTo>
                  <a:lnTo>
                    <a:pt x="4067809" y="13715"/>
                  </a:lnTo>
                  <a:lnTo>
                    <a:pt x="4122674" y="37211"/>
                  </a:lnTo>
                  <a:lnTo>
                    <a:pt x="4193540" y="89915"/>
                  </a:lnTo>
                  <a:lnTo>
                    <a:pt x="4230624" y="135381"/>
                  </a:lnTo>
                  <a:lnTo>
                    <a:pt x="4258945" y="187451"/>
                  </a:lnTo>
                  <a:lnTo>
                    <a:pt x="4276979" y="245237"/>
                  </a:lnTo>
                  <a:lnTo>
                    <a:pt x="4283075" y="306704"/>
                  </a:lnTo>
                  <a:lnTo>
                    <a:pt x="4283075" y="1514602"/>
                  </a:lnTo>
                  <a:lnTo>
                    <a:pt x="4276979" y="1576197"/>
                  </a:lnTo>
                  <a:lnTo>
                    <a:pt x="4258945" y="1633854"/>
                  </a:lnTo>
                  <a:lnTo>
                    <a:pt x="4230624" y="1685925"/>
                  </a:lnTo>
                  <a:lnTo>
                    <a:pt x="4193540" y="1731390"/>
                  </a:lnTo>
                  <a:lnTo>
                    <a:pt x="4148074" y="1768475"/>
                  </a:lnTo>
                  <a:lnTo>
                    <a:pt x="4096004" y="1796796"/>
                  </a:lnTo>
                  <a:lnTo>
                    <a:pt x="4038346" y="1814829"/>
                  </a:lnTo>
                  <a:lnTo>
                    <a:pt x="3976751" y="1820926"/>
                  </a:lnTo>
                  <a:lnTo>
                    <a:pt x="306704" y="1820926"/>
                  </a:lnTo>
                  <a:lnTo>
                    <a:pt x="245110" y="1814829"/>
                  </a:lnTo>
                  <a:lnTo>
                    <a:pt x="187451" y="1796796"/>
                  </a:lnTo>
                  <a:lnTo>
                    <a:pt x="135381" y="1768475"/>
                  </a:lnTo>
                  <a:lnTo>
                    <a:pt x="89916" y="1731390"/>
                  </a:lnTo>
                  <a:lnTo>
                    <a:pt x="52450" y="1685925"/>
                  </a:lnTo>
                  <a:lnTo>
                    <a:pt x="24130" y="1633854"/>
                  </a:lnTo>
                  <a:lnTo>
                    <a:pt x="6095" y="1576197"/>
                  </a:lnTo>
                  <a:lnTo>
                    <a:pt x="0" y="1514602"/>
                  </a:lnTo>
                  <a:lnTo>
                    <a:pt x="0" y="306704"/>
                  </a:lnTo>
                  <a:lnTo>
                    <a:pt x="6095" y="245237"/>
                  </a:lnTo>
                  <a:lnTo>
                    <a:pt x="24130" y="187451"/>
                  </a:lnTo>
                  <a:lnTo>
                    <a:pt x="52450" y="135381"/>
                  </a:lnTo>
                  <a:lnTo>
                    <a:pt x="89916" y="89915"/>
                  </a:lnTo>
                  <a:lnTo>
                    <a:pt x="135381" y="52577"/>
                  </a:lnTo>
                  <a:lnTo>
                    <a:pt x="187451" y="24256"/>
                  </a:lnTo>
                  <a:lnTo>
                    <a:pt x="245110" y="6096"/>
                  </a:lnTo>
                  <a:lnTo>
                    <a:pt x="306704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8"/>
          <p:cNvGrpSpPr/>
          <p:nvPr/>
        </p:nvGrpSpPr>
        <p:grpSpPr>
          <a:xfrm>
            <a:off x="152400" y="2069071"/>
            <a:ext cx="4002873" cy="1283730"/>
            <a:chOff x="504825" y="4310062"/>
            <a:chExt cx="4292600" cy="1830705"/>
          </a:xfrm>
        </p:grpSpPr>
        <p:sp>
          <p:nvSpPr>
            <p:cNvPr id="7" name="object 9"/>
            <p:cNvSpPr/>
            <p:nvPr/>
          </p:nvSpPr>
          <p:spPr>
            <a:xfrm>
              <a:off x="514350" y="4319524"/>
              <a:ext cx="4273550" cy="1811655"/>
            </a:xfrm>
            <a:custGeom>
              <a:avLst/>
              <a:gdLst/>
              <a:ahLst/>
              <a:cxnLst/>
              <a:rect l="l" t="t" r="r" b="b"/>
              <a:pathLst>
                <a:path w="4273550" h="1811654">
                  <a:moveTo>
                    <a:pt x="3971671" y="0"/>
                  </a:moveTo>
                  <a:lnTo>
                    <a:pt x="301891" y="0"/>
                  </a:lnTo>
                  <a:lnTo>
                    <a:pt x="252924" y="3953"/>
                  </a:lnTo>
                  <a:lnTo>
                    <a:pt x="206472" y="15400"/>
                  </a:lnTo>
                  <a:lnTo>
                    <a:pt x="163157" y="33717"/>
                  </a:lnTo>
                  <a:lnTo>
                    <a:pt x="123600" y="58281"/>
                  </a:lnTo>
                  <a:lnTo>
                    <a:pt x="88423" y="88471"/>
                  </a:lnTo>
                  <a:lnTo>
                    <a:pt x="58248" y="123663"/>
                  </a:lnTo>
                  <a:lnTo>
                    <a:pt x="33697" y="163235"/>
                  </a:lnTo>
                  <a:lnTo>
                    <a:pt x="15391" y="206564"/>
                  </a:lnTo>
                  <a:lnTo>
                    <a:pt x="3951" y="253029"/>
                  </a:lnTo>
                  <a:lnTo>
                    <a:pt x="0" y="302006"/>
                  </a:lnTo>
                  <a:lnTo>
                    <a:pt x="0" y="1509509"/>
                  </a:lnTo>
                  <a:lnTo>
                    <a:pt x="3951" y="1558476"/>
                  </a:lnTo>
                  <a:lnTo>
                    <a:pt x="15391" y="1604928"/>
                  </a:lnTo>
                  <a:lnTo>
                    <a:pt x="33697" y="1648243"/>
                  </a:lnTo>
                  <a:lnTo>
                    <a:pt x="58248" y="1687800"/>
                  </a:lnTo>
                  <a:lnTo>
                    <a:pt x="88423" y="1722977"/>
                  </a:lnTo>
                  <a:lnTo>
                    <a:pt x="123600" y="1753152"/>
                  </a:lnTo>
                  <a:lnTo>
                    <a:pt x="163157" y="1777703"/>
                  </a:lnTo>
                  <a:lnTo>
                    <a:pt x="206472" y="1796009"/>
                  </a:lnTo>
                  <a:lnTo>
                    <a:pt x="252924" y="1807449"/>
                  </a:lnTo>
                  <a:lnTo>
                    <a:pt x="301891" y="1811401"/>
                  </a:lnTo>
                  <a:lnTo>
                    <a:pt x="3971671" y="1811401"/>
                  </a:lnTo>
                  <a:lnTo>
                    <a:pt x="4020644" y="1807449"/>
                  </a:lnTo>
                  <a:lnTo>
                    <a:pt x="4067098" y="1796009"/>
                  </a:lnTo>
                  <a:lnTo>
                    <a:pt x="4110414" y="1777703"/>
                  </a:lnTo>
                  <a:lnTo>
                    <a:pt x="4149968" y="1753152"/>
                  </a:lnTo>
                  <a:lnTo>
                    <a:pt x="4185142" y="1722977"/>
                  </a:lnTo>
                  <a:lnTo>
                    <a:pt x="4215312" y="1687800"/>
                  </a:lnTo>
                  <a:lnTo>
                    <a:pt x="4239860" y="1648243"/>
                  </a:lnTo>
                  <a:lnTo>
                    <a:pt x="4258162" y="1604928"/>
                  </a:lnTo>
                  <a:lnTo>
                    <a:pt x="4269599" y="1558476"/>
                  </a:lnTo>
                  <a:lnTo>
                    <a:pt x="4273550" y="1509509"/>
                  </a:lnTo>
                  <a:lnTo>
                    <a:pt x="4273550" y="302006"/>
                  </a:lnTo>
                  <a:lnTo>
                    <a:pt x="4269599" y="253029"/>
                  </a:lnTo>
                  <a:lnTo>
                    <a:pt x="4258162" y="206564"/>
                  </a:lnTo>
                  <a:lnTo>
                    <a:pt x="4239860" y="163235"/>
                  </a:lnTo>
                  <a:lnTo>
                    <a:pt x="4215312" y="123663"/>
                  </a:lnTo>
                  <a:lnTo>
                    <a:pt x="4185142" y="88471"/>
                  </a:lnTo>
                  <a:lnTo>
                    <a:pt x="4149968" y="58281"/>
                  </a:lnTo>
                  <a:lnTo>
                    <a:pt x="4110414" y="33717"/>
                  </a:lnTo>
                  <a:lnTo>
                    <a:pt x="4067098" y="15400"/>
                  </a:lnTo>
                  <a:lnTo>
                    <a:pt x="4020644" y="3953"/>
                  </a:lnTo>
                  <a:lnTo>
                    <a:pt x="3971671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0"/>
            <p:cNvSpPr/>
            <p:nvPr/>
          </p:nvSpPr>
          <p:spPr>
            <a:xfrm>
              <a:off x="509587" y="4314825"/>
              <a:ext cx="4283075" cy="1821180"/>
            </a:xfrm>
            <a:custGeom>
              <a:avLst/>
              <a:gdLst/>
              <a:ahLst/>
              <a:cxnLst/>
              <a:rect l="l" t="t" r="r" b="b"/>
              <a:pathLst>
                <a:path w="4283075" h="1821179">
                  <a:moveTo>
                    <a:pt x="306666" y="0"/>
                  </a:moveTo>
                  <a:lnTo>
                    <a:pt x="3976814" y="0"/>
                  </a:lnTo>
                  <a:lnTo>
                    <a:pt x="4008056" y="1650"/>
                  </a:lnTo>
                  <a:lnTo>
                    <a:pt x="4067873" y="13716"/>
                  </a:lnTo>
                  <a:lnTo>
                    <a:pt x="4122610" y="37083"/>
                  </a:lnTo>
                  <a:lnTo>
                    <a:pt x="4193603" y="89916"/>
                  </a:lnTo>
                  <a:lnTo>
                    <a:pt x="4230560" y="135381"/>
                  </a:lnTo>
                  <a:lnTo>
                    <a:pt x="4258881" y="187451"/>
                  </a:lnTo>
                  <a:lnTo>
                    <a:pt x="4277042" y="245110"/>
                  </a:lnTo>
                  <a:lnTo>
                    <a:pt x="4283011" y="306705"/>
                  </a:lnTo>
                  <a:lnTo>
                    <a:pt x="4283011" y="1514602"/>
                  </a:lnTo>
                  <a:lnTo>
                    <a:pt x="4277042" y="1576146"/>
                  </a:lnTo>
                  <a:lnTo>
                    <a:pt x="4258881" y="1633816"/>
                  </a:lnTo>
                  <a:lnTo>
                    <a:pt x="4230560" y="1685899"/>
                  </a:lnTo>
                  <a:lnTo>
                    <a:pt x="4193603" y="1731378"/>
                  </a:lnTo>
                  <a:lnTo>
                    <a:pt x="4148137" y="1768411"/>
                  </a:lnTo>
                  <a:lnTo>
                    <a:pt x="4096067" y="1796669"/>
                  </a:lnTo>
                  <a:lnTo>
                    <a:pt x="4038409" y="1814817"/>
                  </a:lnTo>
                  <a:lnTo>
                    <a:pt x="3976814" y="1820862"/>
                  </a:lnTo>
                  <a:lnTo>
                    <a:pt x="306666" y="1820862"/>
                  </a:lnTo>
                  <a:lnTo>
                    <a:pt x="245109" y="1814817"/>
                  </a:lnTo>
                  <a:lnTo>
                    <a:pt x="187451" y="1796681"/>
                  </a:lnTo>
                  <a:lnTo>
                    <a:pt x="135356" y="1768398"/>
                  </a:lnTo>
                  <a:lnTo>
                    <a:pt x="89890" y="1731390"/>
                  </a:lnTo>
                  <a:lnTo>
                    <a:pt x="52463" y="1685899"/>
                  </a:lnTo>
                  <a:lnTo>
                    <a:pt x="24193" y="1633816"/>
                  </a:lnTo>
                  <a:lnTo>
                    <a:pt x="6045" y="1576146"/>
                  </a:lnTo>
                  <a:lnTo>
                    <a:pt x="0" y="1514602"/>
                  </a:lnTo>
                  <a:lnTo>
                    <a:pt x="0" y="306705"/>
                  </a:lnTo>
                  <a:lnTo>
                    <a:pt x="6045" y="245110"/>
                  </a:lnTo>
                  <a:lnTo>
                    <a:pt x="24180" y="187451"/>
                  </a:lnTo>
                  <a:lnTo>
                    <a:pt x="52463" y="135381"/>
                  </a:lnTo>
                  <a:lnTo>
                    <a:pt x="89877" y="89916"/>
                  </a:lnTo>
                  <a:lnTo>
                    <a:pt x="135343" y="52450"/>
                  </a:lnTo>
                  <a:lnTo>
                    <a:pt x="187451" y="24130"/>
                  </a:lnTo>
                  <a:lnTo>
                    <a:pt x="245109" y="6095"/>
                  </a:lnTo>
                  <a:lnTo>
                    <a:pt x="306666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8"/>
          <p:cNvGrpSpPr/>
          <p:nvPr/>
        </p:nvGrpSpPr>
        <p:grpSpPr>
          <a:xfrm>
            <a:off x="5001140" y="2061635"/>
            <a:ext cx="3394963" cy="1298514"/>
            <a:chOff x="504825" y="4310062"/>
            <a:chExt cx="4292600" cy="1830705"/>
          </a:xfrm>
        </p:grpSpPr>
        <p:sp>
          <p:nvSpPr>
            <p:cNvPr id="10" name="object 9"/>
            <p:cNvSpPr/>
            <p:nvPr/>
          </p:nvSpPr>
          <p:spPr>
            <a:xfrm>
              <a:off x="514350" y="4319524"/>
              <a:ext cx="4273550" cy="1811655"/>
            </a:xfrm>
            <a:custGeom>
              <a:avLst/>
              <a:gdLst/>
              <a:ahLst/>
              <a:cxnLst/>
              <a:rect l="l" t="t" r="r" b="b"/>
              <a:pathLst>
                <a:path w="4273550" h="1811654">
                  <a:moveTo>
                    <a:pt x="3971671" y="0"/>
                  </a:moveTo>
                  <a:lnTo>
                    <a:pt x="301891" y="0"/>
                  </a:lnTo>
                  <a:lnTo>
                    <a:pt x="252924" y="3953"/>
                  </a:lnTo>
                  <a:lnTo>
                    <a:pt x="206472" y="15400"/>
                  </a:lnTo>
                  <a:lnTo>
                    <a:pt x="163157" y="33717"/>
                  </a:lnTo>
                  <a:lnTo>
                    <a:pt x="123600" y="58281"/>
                  </a:lnTo>
                  <a:lnTo>
                    <a:pt x="88423" y="88471"/>
                  </a:lnTo>
                  <a:lnTo>
                    <a:pt x="58248" y="123663"/>
                  </a:lnTo>
                  <a:lnTo>
                    <a:pt x="33697" y="163235"/>
                  </a:lnTo>
                  <a:lnTo>
                    <a:pt x="15391" y="206564"/>
                  </a:lnTo>
                  <a:lnTo>
                    <a:pt x="3951" y="253029"/>
                  </a:lnTo>
                  <a:lnTo>
                    <a:pt x="0" y="302006"/>
                  </a:lnTo>
                  <a:lnTo>
                    <a:pt x="0" y="1509509"/>
                  </a:lnTo>
                  <a:lnTo>
                    <a:pt x="3951" y="1558476"/>
                  </a:lnTo>
                  <a:lnTo>
                    <a:pt x="15391" y="1604928"/>
                  </a:lnTo>
                  <a:lnTo>
                    <a:pt x="33697" y="1648243"/>
                  </a:lnTo>
                  <a:lnTo>
                    <a:pt x="58248" y="1687800"/>
                  </a:lnTo>
                  <a:lnTo>
                    <a:pt x="88423" y="1722977"/>
                  </a:lnTo>
                  <a:lnTo>
                    <a:pt x="123600" y="1753152"/>
                  </a:lnTo>
                  <a:lnTo>
                    <a:pt x="163157" y="1777703"/>
                  </a:lnTo>
                  <a:lnTo>
                    <a:pt x="206472" y="1796009"/>
                  </a:lnTo>
                  <a:lnTo>
                    <a:pt x="252924" y="1807449"/>
                  </a:lnTo>
                  <a:lnTo>
                    <a:pt x="301891" y="1811401"/>
                  </a:lnTo>
                  <a:lnTo>
                    <a:pt x="3971671" y="1811401"/>
                  </a:lnTo>
                  <a:lnTo>
                    <a:pt x="4020644" y="1807449"/>
                  </a:lnTo>
                  <a:lnTo>
                    <a:pt x="4067098" y="1796009"/>
                  </a:lnTo>
                  <a:lnTo>
                    <a:pt x="4110414" y="1777703"/>
                  </a:lnTo>
                  <a:lnTo>
                    <a:pt x="4149968" y="1753152"/>
                  </a:lnTo>
                  <a:lnTo>
                    <a:pt x="4185142" y="1722977"/>
                  </a:lnTo>
                  <a:lnTo>
                    <a:pt x="4215312" y="1687800"/>
                  </a:lnTo>
                  <a:lnTo>
                    <a:pt x="4239860" y="1648243"/>
                  </a:lnTo>
                  <a:lnTo>
                    <a:pt x="4258162" y="1604928"/>
                  </a:lnTo>
                  <a:lnTo>
                    <a:pt x="4269599" y="1558476"/>
                  </a:lnTo>
                  <a:lnTo>
                    <a:pt x="4273550" y="1509509"/>
                  </a:lnTo>
                  <a:lnTo>
                    <a:pt x="4273550" y="302006"/>
                  </a:lnTo>
                  <a:lnTo>
                    <a:pt x="4269599" y="253029"/>
                  </a:lnTo>
                  <a:lnTo>
                    <a:pt x="4258162" y="206564"/>
                  </a:lnTo>
                  <a:lnTo>
                    <a:pt x="4239860" y="163235"/>
                  </a:lnTo>
                  <a:lnTo>
                    <a:pt x="4215312" y="123663"/>
                  </a:lnTo>
                  <a:lnTo>
                    <a:pt x="4185142" y="88471"/>
                  </a:lnTo>
                  <a:lnTo>
                    <a:pt x="4149968" y="58281"/>
                  </a:lnTo>
                  <a:lnTo>
                    <a:pt x="4110414" y="33717"/>
                  </a:lnTo>
                  <a:lnTo>
                    <a:pt x="4067098" y="15400"/>
                  </a:lnTo>
                  <a:lnTo>
                    <a:pt x="4020644" y="3953"/>
                  </a:lnTo>
                  <a:lnTo>
                    <a:pt x="3971671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0"/>
            <p:cNvSpPr/>
            <p:nvPr/>
          </p:nvSpPr>
          <p:spPr>
            <a:xfrm>
              <a:off x="509587" y="4314825"/>
              <a:ext cx="4283075" cy="1821180"/>
            </a:xfrm>
            <a:custGeom>
              <a:avLst/>
              <a:gdLst/>
              <a:ahLst/>
              <a:cxnLst/>
              <a:rect l="l" t="t" r="r" b="b"/>
              <a:pathLst>
                <a:path w="4283075" h="1821179">
                  <a:moveTo>
                    <a:pt x="306666" y="0"/>
                  </a:moveTo>
                  <a:lnTo>
                    <a:pt x="3976814" y="0"/>
                  </a:lnTo>
                  <a:lnTo>
                    <a:pt x="4008056" y="1650"/>
                  </a:lnTo>
                  <a:lnTo>
                    <a:pt x="4067873" y="13716"/>
                  </a:lnTo>
                  <a:lnTo>
                    <a:pt x="4122610" y="37083"/>
                  </a:lnTo>
                  <a:lnTo>
                    <a:pt x="4193603" y="89916"/>
                  </a:lnTo>
                  <a:lnTo>
                    <a:pt x="4230560" y="135381"/>
                  </a:lnTo>
                  <a:lnTo>
                    <a:pt x="4258881" y="187451"/>
                  </a:lnTo>
                  <a:lnTo>
                    <a:pt x="4277042" y="245110"/>
                  </a:lnTo>
                  <a:lnTo>
                    <a:pt x="4283011" y="306705"/>
                  </a:lnTo>
                  <a:lnTo>
                    <a:pt x="4283011" y="1514602"/>
                  </a:lnTo>
                  <a:lnTo>
                    <a:pt x="4277042" y="1576146"/>
                  </a:lnTo>
                  <a:lnTo>
                    <a:pt x="4258881" y="1633816"/>
                  </a:lnTo>
                  <a:lnTo>
                    <a:pt x="4230560" y="1685899"/>
                  </a:lnTo>
                  <a:lnTo>
                    <a:pt x="4193603" y="1731378"/>
                  </a:lnTo>
                  <a:lnTo>
                    <a:pt x="4148137" y="1768411"/>
                  </a:lnTo>
                  <a:lnTo>
                    <a:pt x="4096067" y="1796669"/>
                  </a:lnTo>
                  <a:lnTo>
                    <a:pt x="4038409" y="1814817"/>
                  </a:lnTo>
                  <a:lnTo>
                    <a:pt x="3976814" y="1820862"/>
                  </a:lnTo>
                  <a:lnTo>
                    <a:pt x="306666" y="1820862"/>
                  </a:lnTo>
                  <a:lnTo>
                    <a:pt x="245109" y="1814817"/>
                  </a:lnTo>
                  <a:lnTo>
                    <a:pt x="187451" y="1796681"/>
                  </a:lnTo>
                  <a:lnTo>
                    <a:pt x="135356" y="1768398"/>
                  </a:lnTo>
                  <a:lnTo>
                    <a:pt x="89890" y="1731390"/>
                  </a:lnTo>
                  <a:lnTo>
                    <a:pt x="52463" y="1685899"/>
                  </a:lnTo>
                  <a:lnTo>
                    <a:pt x="24193" y="1633816"/>
                  </a:lnTo>
                  <a:lnTo>
                    <a:pt x="6045" y="1576146"/>
                  </a:lnTo>
                  <a:lnTo>
                    <a:pt x="0" y="1514602"/>
                  </a:lnTo>
                  <a:lnTo>
                    <a:pt x="0" y="306705"/>
                  </a:lnTo>
                  <a:lnTo>
                    <a:pt x="6045" y="245110"/>
                  </a:lnTo>
                  <a:lnTo>
                    <a:pt x="24180" y="187451"/>
                  </a:lnTo>
                  <a:lnTo>
                    <a:pt x="52463" y="135381"/>
                  </a:lnTo>
                  <a:lnTo>
                    <a:pt x="89877" y="89916"/>
                  </a:lnTo>
                  <a:lnTo>
                    <a:pt x="135343" y="52450"/>
                  </a:lnTo>
                  <a:lnTo>
                    <a:pt x="187451" y="24130"/>
                  </a:lnTo>
                  <a:lnTo>
                    <a:pt x="245109" y="6095"/>
                  </a:lnTo>
                  <a:lnTo>
                    <a:pt x="306666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مستطيل 11"/>
          <p:cNvSpPr/>
          <p:nvPr/>
        </p:nvSpPr>
        <p:spPr>
          <a:xfrm>
            <a:off x="3445763" y="6225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Bacteria</a:t>
            </a:r>
            <a:endParaRPr lang="en-US" sz="3600" dirty="0">
              <a:latin typeface="Times New Roman"/>
              <a:cs typeface="Times New Roman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1371600" y="2687483"/>
            <a:ext cx="153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>
                <a:solidFill>
                  <a:srgbClr val="FF0000"/>
                </a:solidFill>
                <a:latin typeface="Times New Roman"/>
                <a:cs typeface="Times New Roman"/>
              </a:rPr>
              <a:t>Gram-Positive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11546" y="2579978"/>
            <a:ext cx="157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>
                <a:solidFill>
                  <a:srgbClr val="FF0000"/>
                </a:solidFill>
                <a:latin typeface="Times New Roman"/>
                <a:cs typeface="Times New Roman"/>
              </a:rPr>
              <a:t>Gram-negative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0" name="سهم للأسفل 19"/>
          <p:cNvSpPr/>
          <p:nvPr/>
        </p:nvSpPr>
        <p:spPr>
          <a:xfrm>
            <a:off x="3203447" y="3444490"/>
            <a:ext cx="454153" cy="746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1" name="مستطيل 20"/>
          <p:cNvSpPr/>
          <p:nvPr/>
        </p:nvSpPr>
        <p:spPr>
          <a:xfrm>
            <a:off x="2540921" y="4444755"/>
            <a:ext cx="1809684" cy="634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Streptococcus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سهم للأسفل 22"/>
          <p:cNvSpPr/>
          <p:nvPr/>
        </p:nvSpPr>
        <p:spPr>
          <a:xfrm>
            <a:off x="864237" y="3429759"/>
            <a:ext cx="484632" cy="722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مستطيل 24"/>
          <p:cNvSpPr/>
          <p:nvPr/>
        </p:nvSpPr>
        <p:spPr>
          <a:xfrm>
            <a:off x="192153" y="4444755"/>
            <a:ext cx="1828800" cy="634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Staphylococcus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476315" y="5515943"/>
            <a:ext cx="7912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Two of the most important human pathogens, </a:t>
            </a:r>
            <a:r>
              <a:rPr lang="en-US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Staphylococcus aureus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pyogenes.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28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Streptococci</a:t>
            </a:r>
            <a:endParaRPr lang="en-US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382000" cy="49069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2"/>
                </a:solidFill>
              </a:rPr>
              <a:t>Characters of Streptococci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/>
              <a:t>Gram positive cocci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/>
              <a:t>Size 1</a:t>
            </a:r>
            <a:r>
              <a:rPr lang="en-US" dirty="0">
                <a:latin typeface="Arial"/>
              </a:rPr>
              <a:t>µ</a:t>
            </a:r>
            <a:r>
              <a:rPr lang="en-US" dirty="0"/>
              <a:t>m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/>
              <a:t>Chains or pairs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/>
              <a:t>Non motile</a:t>
            </a:r>
            <a:endParaRPr lang="en-US" dirty="0">
              <a:hlinkClick r:id=""/>
            </a:endParaRP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/>
              <a:t>Non spore forming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/>
              <a:t>Facultative anaerobes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/>
              <a:t>Catalase negative</a:t>
            </a:r>
            <a:endParaRPr lang="ar-IQ" dirty="0" smtClean="0"/>
          </a:p>
          <a:p>
            <a:pPr marL="457200" lvl="1" indent="0"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(staphylococci are catalase positive)</a:t>
            </a:r>
            <a:endParaRPr lang="en-US" sz="2000" dirty="0">
              <a:solidFill>
                <a:srgbClr val="FFFF00"/>
              </a:solidFill>
            </a:endParaRPr>
          </a:p>
        </p:txBody>
      </p:sp>
      <p:pic>
        <p:nvPicPr>
          <p:cNvPr id="5" name="Picture 17" descr="strep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2438400"/>
            <a:ext cx="34067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Classification of Streptococci</a:t>
            </a:r>
            <a:endParaRPr lang="en-US" sz="3600" b="1" dirty="0">
              <a:solidFill>
                <a:schemeClr val="tx2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754563"/>
          </a:xfrm>
        </p:spPr>
        <p:txBody>
          <a:bodyPr/>
          <a:lstStyle/>
          <a:p>
            <a:pPr marL="0" indent="0">
              <a:buNone/>
            </a:pPr>
            <a:r>
              <a:rPr lang="ar-IQ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-Hemolysis </a:t>
            </a:r>
            <a:r>
              <a:rPr lang="en-US" b="1" dirty="0">
                <a:solidFill>
                  <a:srgbClr val="FF0000"/>
                </a:solidFill>
              </a:rPr>
              <a:t>on Blood </a:t>
            </a:r>
            <a:r>
              <a:rPr lang="en-US" b="1" dirty="0" smtClean="0">
                <a:solidFill>
                  <a:srgbClr val="FF0000"/>
                </a:solidFill>
              </a:rPr>
              <a:t>Agar</a:t>
            </a:r>
            <a:endParaRPr lang="ar-IQ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ar-IQ" sz="16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buFontTx/>
              <a:buChar char="–"/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-hemolysis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Partial hemolysis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Green discoloration around  colonies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e.g. </a:t>
            </a:r>
            <a:r>
              <a:rPr lang="en-US" sz="1800" i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S. </a:t>
            </a:r>
            <a:r>
              <a:rPr lang="en-US" sz="1800" i="1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pneumoniae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&amp; </a:t>
            </a:r>
            <a:r>
              <a:rPr lang="en-US" sz="1800" i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S. </a:t>
            </a:r>
            <a:r>
              <a:rPr lang="en-US" sz="1800" i="1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viridans</a:t>
            </a:r>
            <a:endParaRPr lang="en-US" sz="18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lvl="1">
              <a:lnSpc>
                <a:spcPct val="90000"/>
              </a:lnSpc>
              <a:buFontTx/>
              <a:buChar char="–"/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-hemolysis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Complete hemolysis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Clear zone of hemolysis around  colonies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e.g.</a:t>
            </a:r>
            <a:r>
              <a:rPr lang="en-US" sz="1800" i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Lancefield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Group A &amp; B (</a:t>
            </a:r>
            <a:r>
              <a:rPr lang="en-US" sz="1800" i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S. pyogenes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&amp; </a:t>
            </a:r>
            <a:r>
              <a:rPr lang="en-US" sz="1800" i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S. agalactiae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)</a:t>
            </a:r>
          </a:p>
          <a:p>
            <a:pPr lvl="1">
              <a:lnSpc>
                <a:spcPct val="90000"/>
              </a:lnSpc>
              <a:buFontTx/>
              <a:buChar char="–"/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-hemolysis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No hemolysis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  <a:buSzPct val="90000"/>
              <a:buBlip>
                <a:blip r:embed="rId2"/>
              </a:buBlip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e.g. Group D (</a:t>
            </a:r>
            <a:r>
              <a:rPr lang="en-US" sz="1800" i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Enterococcus sp.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8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Hemolysis on Blood agar</a:t>
            </a:r>
          </a:p>
        </p:txBody>
      </p:sp>
      <p:pic>
        <p:nvPicPr>
          <p:cNvPr id="15374" name="Picture 14" descr="06-12_BloodAgar_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03" y="2196306"/>
            <a:ext cx="4535487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Line 15"/>
          <p:cNvSpPr>
            <a:spLocks noChangeShapeType="1"/>
          </p:cNvSpPr>
          <p:nvPr/>
        </p:nvSpPr>
        <p:spPr bwMode="auto">
          <a:xfrm flipH="1" flipV="1">
            <a:off x="1905000" y="3475830"/>
            <a:ext cx="1800225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18"/>
          <p:cNvSpPr txBox="1">
            <a:spLocks noChangeArrowheads="1"/>
          </p:cNvSpPr>
          <p:nvPr/>
        </p:nvSpPr>
        <p:spPr bwMode="auto">
          <a:xfrm>
            <a:off x="457200" y="3246804"/>
            <a:ext cx="1401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l" rtl="0" eaLnBrk="1" hangingPunct="1"/>
            <a:r>
              <a:rPr lang="en-US" altLang="en-US" sz="1800" dirty="0">
                <a:sym typeface="Symbol" panose="05050102010706020507" pitchFamily="18" charset="2"/>
              </a:rPr>
              <a:t>-hemolysis</a:t>
            </a:r>
          </a:p>
        </p:txBody>
      </p:sp>
      <p:sp>
        <p:nvSpPr>
          <p:cNvPr id="8198" name="Text Box 20"/>
          <p:cNvSpPr txBox="1">
            <a:spLocks noChangeArrowheads="1"/>
          </p:cNvSpPr>
          <p:nvPr/>
        </p:nvSpPr>
        <p:spPr bwMode="auto">
          <a:xfrm>
            <a:off x="6096000" y="1674997"/>
            <a:ext cx="1420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ym typeface="Symbol" panose="05050102010706020507" pitchFamily="18" charset="2"/>
              </a:rPr>
              <a:t>-hemolysis</a:t>
            </a:r>
          </a:p>
        </p:txBody>
      </p:sp>
      <p:sp>
        <p:nvSpPr>
          <p:cNvPr id="8199" name="Line 21"/>
          <p:cNvSpPr>
            <a:spLocks noChangeShapeType="1"/>
          </p:cNvSpPr>
          <p:nvPr/>
        </p:nvSpPr>
        <p:spPr bwMode="auto">
          <a:xfrm flipV="1">
            <a:off x="5334000" y="1981199"/>
            <a:ext cx="762000" cy="65047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22"/>
          <p:cNvSpPr txBox="1">
            <a:spLocks noChangeArrowheads="1"/>
          </p:cNvSpPr>
          <p:nvPr/>
        </p:nvSpPr>
        <p:spPr bwMode="auto">
          <a:xfrm>
            <a:off x="7010400" y="5349845"/>
            <a:ext cx="1370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l" rtl="0" eaLnBrk="1" hangingPunct="1"/>
            <a:r>
              <a:rPr lang="en-US" altLang="en-US" sz="1800" dirty="0">
                <a:sym typeface="Symbol" panose="05050102010706020507" pitchFamily="18" charset="2"/>
              </a:rPr>
              <a:t>-hemolysis</a:t>
            </a:r>
          </a:p>
        </p:txBody>
      </p:sp>
      <p:sp>
        <p:nvSpPr>
          <p:cNvPr id="8201" name="Line 23"/>
          <p:cNvSpPr>
            <a:spLocks noChangeShapeType="1"/>
          </p:cNvSpPr>
          <p:nvPr/>
        </p:nvSpPr>
        <p:spPr bwMode="auto">
          <a:xfrm>
            <a:off x="6248400" y="4675980"/>
            <a:ext cx="1143000" cy="581819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2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713788" cy="630237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2- Lancefield Classification- </a:t>
            </a:r>
            <a:r>
              <a:rPr lang="el-GR" sz="4000" b="1" dirty="0" smtClean="0">
                <a:solidFill>
                  <a:srgbClr val="FF0000"/>
                </a:solidFill>
              </a:rPr>
              <a:t>β </a:t>
            </a:r>
            <a:r>
              <a:rPr lang="en-US" sz="4000" b="1" dirty="0" smtClean="0">
                <a:solidFill>
                  <a:srgbClr val="FF0000"/>
                </a:solidFill>
              </a:rPr>
              <a:t>hemolytic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85750" y="4191000"/>
            <a:ext cx="8640763" cy="1905000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sz="2400" dirty="0" smtClean="0"/>
              <a:t>Classification based on </a:t>
            </a:r>
            <a:r>
              <a:rPr lang="en-US" sz="2400" dirty="0" smtClean="0">
                <a:solidFill>
                  <a:srgbClr val="FF0000"/>
                </a:solidFill>
              </a:rPr>
              <a:t>C- carbohydrate antigen of cell wall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20 Lancefield groups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from A-H &amp; K-V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400" dirty="0" smtClean="0"/>
              <a:t>One or more species per group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400" dirty="0" smtClean="0"/>
              <a:t>Group A- Further subdivided based </a:t>
            </a:r>
            <a:r>
              <a:rPr lang="en-US" sz="2400" dirty="0" smtClean="0">
                <a:solidFill>
                  <a:srgbClr val="FF0000"/>
                </a:solidFill>
              </a:rPr>
              <a:t>on M, T, R protein </a:t>
            </a:r>
            <a:r>
              <a:rPr lang="en-US" sz="2400" dirty="0" smtClean="0"/>
              <a:t>(Griffith typing) in to 80 serotypes</a:t>
            </a:r>
            <a:endParaRPr lang="en-US" sz="2000" dirty="0" smtClean="0"/>
          </a:p>
        </p:txBody>
      </p:sp>
      <p:graphicFrame>
        <p:nvGraphicFramePr>
          <p:cNvPr id="2" name="رسم تخطيطي 1"/>
          <p:cNvGraphicFramePr/>
          <p:nvPr/>
        </p:nvGraphicFramePr>
        <p:xfrm>
          <a:off x="295246" y="1143000"/>
          <a:ext cx="8320118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634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51FFA0E-02AB-4A31-898B-BEB6AD8A652F}" type="slidenum">
              <a:rPr lang="ar-SA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33400" y="333375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chemeClr val="tx2"/>
                </a:solidFill>
              </a:rPr>
              <a:t>VIRULENCE FACTORS</a:t>
            </a:r>
            <a:endParaRPr lang="en-US" altLang="zh-TW" sz="4000" b="1" dirty="0">
              <a:solidFill>
                <a:schemeClr val="tx2"/>
              </a:solidFill>
              <a:ea typeface="PMingLiU" pitchFamily="18" charset="-120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447088" cy="588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5000"/>
              </a:spcBef>
            </a:pPr>
            <a:r>
              <a:rPr kumimoji="1" lang="en-US" altLang="zh-TW" sz="2100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Capsule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: hyaluronic acid , </a:t>
            </a:r>
            <a:r>
              <a:rPr kumimoji="1" lang="en-US" altLang="zh-TW" sz="2100" b="1" dirty="0" err="1">
                <a:latin typeface="Arial" panose="020B0604020202020204" pitchFamily="34" charset="0"/>
                <a:ea typeface="PMingLiU" pitchFamily="18" charset="-120"/>
              </a:rPr>
              <a:t>antiphagocytosis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.</a:t>
            </a:r>
            <a:r>
              <a:rPr kumimoji="1" lang="en-US" altLang="zh-TW" b="1" dirty="0">
                <a:ea typeface="PMingLiU" pitchFamily="18" charset="-120"/>
              </a:rPr>
              <a:t> </a:t>
            </a:r>
            <a:endParaRPr kumimoji="1" lang="en-US" altLang="zh-TW" sz="2100" b="1" dirty="0">
              <a:latin typeface="Arial" panose="020B0604020202020204" pitchFamily="34" charset="0"/>
              <a:ea typeface="PMingLiU" pitchFamily="18" charset="-120"/>
            </a:endParaRPr>
          </a:p>
          <a:p>
            <a:pPr eaLnBrk="1" hangingPunct="1">
              <a:lnSpc>
                <a:spcPct val="150000"/>
              </a:lnSpc>
              <a:spcBef>
                <a:spcPct val="45000"/>
              </a:spcBef>
            </a:pPr>
            <a:r>
              <a:rPr kumimoji="1" lang="en-US" altLang="zh-TW" sz="2100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Group-specific cell wall </a:t>
            </a:r>
            <a:r>
              <a:rPr kumimoji="1" lang="en-US" altLang="zh-TW" sz="21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antigens</a:t>
            </a:r>
            <a:r>
              <a:rPr kumimoji="1" lang="en-US" altLang="zh-TW" sz="2100" b="1" dirty="0" smtClean="0"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(Lancefield groups A-V</a:t>
            </a:r>
            <a:r>
              <a:rPr kumimoji="1" lang="en-US" altLang="zh-TW" sz="2100" b="1" dirty="0" smtClean="0">
                <a:latin typeface="Arial" panose="020B0604020202020204" pitchFamily="34" charset="0"/>
                <a:ea typeface="PMingLiU" pitchFamily="18" charset="-120"/>
              </a:rPr>
              <a:t>)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 Specificity is determined by a dimer of N- </a:t>
            </a:r>
            <a:r>
              <a:rPr kumimoji="1" lang="en-US" altLang="zh-TW" sz="2100" b="1" dirty="0" err="1">
                <a:latin typeface="Arial" panose="020B0604020202020204" pitchFamily="34" charset="0"/>
                <a:ea typeface="PMingLiU" pitchFamily="18" charset="-120"/>
              </a:rPr>
              <a:t>acetylglucosamine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 and </a:t>
            </a:r>
            <a:r>
              <a:rPr kumimoji="1" lang="en-US" altLang="zh-TW" sz="2100" b="1" dirty="0" err="1" smtClean="0">
                <a:latin typeface="Arial" panose="020B0604020202020204" pitchFamily="34" charset="0"/>
                <a:ea typeface="PMingLiU" pitchFamily="18" charset="-120"/>
              </a:rPr>
              <a:t>rhamnose</a:t>
            </a:r>
            <a:r>
              <a:rPr kumimoji="1" lang="en-US" altLang="zh-TW" sz="2100" b="1" dirty="0" smtClean="0">
                <a:latin typeface="Arial" panose="020B0604020202020204" pitchFamily="34" charset="0"/>
                <a:ea typeface="PMingLiU" pitchFamily="18" charset="-120"/>
              </a:rPr>
              <a:t> .</a:t>
            </a:r>
            <a:endParaRPr kumimoji="1" lang="en-US" altLang="zh-TW" sz="2100" b="1" dirty="0">
              <a:latin typeface="Arial" panose="020B0604020202020204" pitchFamily="34" charset="0"/>
              <a:ea typeface="PMingLiU" pitchFamily="18" charset="-120"/>
            </a:endParaRPr>
          </a:p>
          <a:p>
            <a:pPr eaLnBrk="1" hangingPunct="1">
              <a:lnSpc>
                <a:spcPct val="150000"/>
              </a:lnSpc>
              <a:spcBef>
                <a:spcPct val="45000"/>
              </a:spcBef>
            </a:pPr>
            <a:r>
              <a:rPr kumimoji="1" lang="en-US" altLang="zh-TW" sz="21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T </a:t>
            </a:r>
            <a:r>
              <a:rPr kumimoji="1" lang="en-US" altLang="zh-TW" sz="2100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protein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: type-specific; function unknown</a:t>
            </a:r>
            <a:r>
              <a:rPr kumimoji="1" lang="en-US" altLang="zh-TW" sz="2100" b="1" dirty="0" smtClean="0">
                <a:latin typeface="Arial" panose="020B0604020202020204" pitchFamily="34" charset="0"/>
                <a:ea typeface="PMingLiU" pitchFamily="18" charset="-120"/>
              </a:rPr>
              <a:t>.</a:t>
            </a:r>
            <a:endParaRPr kumimoji="1" lang="en-US" altLang="zh-TW" sz="2100" b="1" dirty="0">
              <a:latin typeface="Arial" panose="020B0604020202020204" pitchFamily="34" charset="0"/>
              <a:ea typeface="PMingLiU" pitchFamily="18" charset="-120"/>
            </a:endParaRPr>
          </a:p>
          <a:p>
            <a:pPr eaLnBrk="1" hangingPunct="1">
              <a:lnSpc>
                <a:spcPct val="150000"/>
              </a:lnSpc>
              <a:spcBef>
                <a:spcPct val="45000"/>
              </a:spcBef>
            </a:pPr>
            <a:r>
              <a:rPr kumimoji="1" lang="en-US" altLang="zh-TW" sz="2100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M- </a:t>
            </a:r>
            <a:r>
              <a:rPr kumimoji="1" lang="en-US" altLang="zh-TW" sz="21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proteins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: binds IgM, IgG and </a:t>
            </a:r>
            <a:r>
              <a:rPr kumimoji="1" lang="en-US" altLang="zh-TW" sz="2100" b="1" dirty="0">
                <a:latin typeface="Symbol" panose="05050102010706020507" pitchFamily="18" charset="2"/>
                <a:ea typeface="PMingLiU" pitchFamily="18" charset="-120"/>
              </a:rPr>
              <a:t>a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2-macroglobulin; interfere with phagocytosis</a:t>
            </a:r>
            <a:r>
              <a:rPr kumimoji="1" lang="en-US" altLang="zh-TW" sz="2100" b="1" dirty="0" smtClean="0">
                <a:latin typeface="Arial" panose="020B0604020202020204" pitchFamily="34" charset="0"/>
                <a:ea typeface="PMingLiU" pitchFamily="18" charset="-120"/>
              </a:rPr>
              <a:t>.</a:t>
            </a:r>
            <a:endParaRPr kumimoji="1" lang="en-US" altLang="zh-TW" sz="2100" b="1" dirty="0">
              <a:latin typeface="Arial" panose="020B0604020202020204" pitchFamily="34" charset="0"/>
              <a:ea typeface="PMingLiU" pitchFamily="18" charset="-120"/>
            </a:endParaRPr>
          </a:p>
          <a:p>
            <a:pPr eaLnBrk="1" hangingPunct="1">
              <a:lnSpc>
                <a:spcPct val="150000"/>
              </a:lnSpc>
              <a:spcBef>
                <a:spcPct val="45000"/>
              </a:spcBef>
            </a:pPr>
            <a:r>
              <a:rPr kumimoji="1" lang="en-US" altLang="zh-TW" sz="2100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Lipoteichoic acid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: binds to epithelial cells</a:t>
            </a:r>
            <a:r>
              <a:rPr kumimoji="1" lang="en-US" altLang="zh-TW" sz="2100" b="1" dirty="0" smtClean="0">
                <a:latin typeface="Arial" panose="020B0604020202020204" pitchFamily="34" charset="0"/>
                <a:ea typeface="PMingLiU" pitchFamily="18" charset="-120"/>
              </a:rPr>
              <a:t>.</a:t>
            </a:r>
            <a:endParaRPr kumimoji="1" lang="en-US" altLang="zh-TW" sz="2100" b="1" dirty="0">
              <a:latin typeface="Arial" panose="020B0604020202020204" pitchFamily="34" charset="0"/>
              <a:ea typeface="PMingLiU" pitchFamily="18" charset="-120"/>
            </a:endParaRPr>
          </a:p>
          <a:p>
            <a:pPr eaLnBrk="1" hangingPunct="1">
              <a:lnSpc>
                <a:spcPct val="150000"/>
              </a:lnSpc>
              <a:spcBef>
                <a:spcPct val="45000"/>
              </a:spcBef>
            </a:pPr>
            <a:r>
              <a:rPr kumimoji="1" lang="en-US" altLang="zh-TW" sz="2100" b="1" u="sng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F protein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: a major </a:t>
            </a:r>
            <a:r>
              <a:rPr kumimoji="1" lang="en-US" altLang="zh-TW" sz="2100" b="1" dirty="0" err="1" smtClean="0">
                <a:latin typeface="Arial" panose="020B0604020202020204" pitchFamily="34" charset="0"/>
                <a:ea typeface="PMingLiU" pitchFamily="18" charset="-120"/>
              </a:rPr>
              <a:t>adhesin</a:t>
            </a:r>
            <a:r>
              <a:rPr kumimoji="1" lang="en-US" altLang="zh-TW" sz="2100" b="1" dirty="0" smtClean="0"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of </a:t>
            </a:r>
            <a:r>
              <a:rPr kumimoji="1" lang="en-US" altLang="zh-TW" sz="2100" b="1" i="1" dirty="0">
                <a:latin typeface="Arial" panose="020B0604020202020204" pitchFamily="34" charset="0"/>
                <a:ea typeface="PMingLiU" pitchFamily="18" charset="-120"/>
              </a:rPr>
              <a:t>S. pyogenes</a:t>
            </a:r>
            <a:r>
              <a:rPr kumimoji="1" lang="en-US" altLang="zh-TW" sz="2100" b="1" dirty="0">
                <a:latin typeface="Arial" panose="020B0604020202020204" pitchFamily="34" charset="0"/>
                <a:ea typeface="PMingLiU" pitchFamily="18" charset="-120"/>
              </a:rPr>
              <a:t>, binding with fibronectin.</a:t>
            </a:r>
          </a:p>
        </p:txBody>
      </p:sp>
    </p:spTree>
    <p:extLst>
      <p:ext uri="{BB962C8B-B14F-4D97-AF65-F5344CB8AC3E}">
        <p14:creationId xmlns:p14="http://schemas.microsoft.com/office/powerpoint/2010/main" val="23872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2A4870-96C7-4D13-B75B-1FB42912180C}" type="slidenum">
              <a:rPr lang="ar-SA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68313" y="549275"/>
            <a:ext cx="8355012" cy="672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0" hangingPunct="0"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800" b="1" dirty="0">
                <a:solidFill>
                  <a:schemeClr val="tx2"/>
                </a:solidFill>
                <a:latin typeface="Arial" panose="020B0604020202020204" pitchFamily="34" charset="0"/>
                <a:ea typeface="PMingLiU" pitchFamily="18" charset="-120"/>
              </a:rPr>
              <a:t>Enzymes and toxins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100" b="1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Streptokinase</a:t>
            </a:r>
            <a:r>
              <a:rPr kumimoji="1" lang="en-US" altLang="zh-TW" sz="2000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sz="2100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(fibrinolysin)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100" dirty="0">
                <a:latin typeface="Arial" panose="020B0604020202020204" pitchFamily="34" charset="0"/>
                <a:ea typeface="PMingLiU" pitchFamily="18" charset="-120"/>
              </a:rPr>
              <a:t>	Can lyse blood clots and may be responsible for the rapid spread of the organism.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100" dirty="0">
                <a:latin typeface="Arial" panose="020B0604020202020204" pitchFamily="34" charset="0"/>
                <a:ea typeface="PMingLiU" pitchFamily="18" charset="-120"/>
              </a:rPr>
              <a:t>	Used (IV injection) for treatment of pulmonary emboli, coronary artery thrombosis and venous</a:t>
            </a: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sz="2100" dirty="0">
                <a:latin typeface="Arial" panose="020B0604020202020204" pitchFamily="34" charset="0"/>
                <a:ea typeface="PMingLiU" pitchFamily="18" charset="-120"/>
              </a:rPr>
              <a:t>thrombosis.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100" b="1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Streptodornase</a:t>
            </a:r>
            <a:r>
              <a:rPr kumimoji="1" lang="en-US" altLang="zh-TW" sz="2000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sz="2100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(DNases A to D)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100" dirty="0">
                <a:solidFill>
                  <a:srgbClr val="FFFF00"/>
                </a:solidFill>
                <a:latin typeface="Arial" panose="020B0604020202020204" pitchFamily="34" charset="0"/>
                <a:ea typeface="PMingLiU" pitchFamily="18" charset="-120"/>
              </a:rPr>
              <a:t>	</a:t>
            </a: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Decreases viscosity of DNA suspension. 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A mixture of this and streptokinase is used in removal of pus and </a:t>
            </a:r>
            <a:r>
              <a:rPr kumimoji="1" lang="en-US" altLang="zh-TW" sz="2100" dirty="0">
                <a:latin typeface="Arial" panose="020B0604020202020204" pitchFamily="34" charset="0"/>
                <a:ea typeface="PMingLiU" pitchFamily="18" charset="-120"/>
              </a:rPr>
              <a:t>necrotic tissue.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100" b="1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Hyaluronidase</a:t>
            </a:r>
            <a:r>
              <a:rPr kumimoji="1" lang="en-US" altLang="zh-TW" sz="2000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 </a:t>
            </a:r>
            <a:r>
              <a:rPr kumimoji="1" lang="en-US" altLang="zh-TW" sz="2100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(spreading factor</a:t>
            </a:r>
            <a:r>
              <a:rPr kumimoji="1" lang="en-US" altLang="zh-TW" sz="2100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)</a:t>
            </a:r>
            <a:r>
              <a:rPr kumimoji="1" lang="en-US" altLang="zh-TW" sz="2000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 </a:t>
            </a:r>
            <a:endParaRPr kumimoji="1" lang="en-US" altLang="zh-TW" sz="2000" dirty="0">
              <a:solidFill>
                <a:srgbClr val="FF0000"/>
              </a:solidFill>
              <a:latin typeface="Arial" panose="020B0604020202020204" pitchFamily="34" charset="0"/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000" dirty="0">
                <a:solidFill>
                  <a:schemeClr val="tx2"/>
                </a:solidFill>
                <a:latin typeface="Arial" panose="020B0604020202020204" pitchFamily="34" charset="0"/>
                <a:ea typeface="PMingLiU" pitchFamily="18" charset="-120"/>
              </a:rPr>
              <a:t>	</a:t>
            </a: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Destroys connective tissue and aids in spreading infecting bacteria</a:t>
            </a:r>
            <a:r>
              <a:rPr kumimoji="1" lang="en-US" altLang="zh-TW" sz="2100" dirty="0">
                <a:solidFill>
                  <a:schemeClr val="tx2"/>
                </a:solidFill>
                <a:latin typeface="Arial" panose="020B0604020202020204" pitchFamily="34" charset="0"/>
                <a:ea typeface="PMingLiU" pitchFamily="18" charset="-12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100" b="1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C5a peptidase</a:t>
            </a:r>
            <a:r>
              <a:rPr kumimoji="1" lang="en-US" altLang="zh-TW" sz="2000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altLang="zh-TW" sz="2000" dirty="0">
                <a:latin typeface="Arial" panose="020B0604020202020204" pitchFamily="34" charset="0"/>
                <a:ea typeface="PMingLiU" pitchFamily="18" charset="-120"/>
              </a:rPr>
              <a:t>	</a:t>
            </a:r>
            <a:r>
              <a:rPr kumimoji="1" lang="en-US" altLang="zh-TW" sz="2100" dirty="0">
                <a:latin typeface="Arial" panose="020B0604020202020204" pitchFamily="34" charset="0"/>
                <a:ea typeface="PMingLiU" pitchFamily="18" charset="-120"/>
              </a:rPr>
              <a:t>Prevents streptococci from C5a-mediated activation of phagocytes, and is important for survival of </a:t>
            </a:r>
            <a:r>
              <a:rPr kumimoji="1" lang="en-US" altLang="zh-TW" sz="2100" i="1" dirty="0">
                <a:latin typeface="Arial" panose="020B0604020202020204" pitchFamily="34" charset="0"/>
                <a:ea typeface="PMingLiU" pitchFamily="18" charset="-120"/>
              </a:rPr>
              <a:t>S. pyogenes</a:t>
            </a:r>
            <a:r>
              <a:rPr kumimoji="1" lang="en-US" altLang="zh-TW" sz="2100" dirty="0">
                <a:latin typeface="Arial" panose="020B0604020202020204" pitchFamily="34" charset="0"/>
                <a:ea typeface="PMingLiU" pitchFamily="18" charset="-120"/>
              </a:rPr>
              <a:t> in tissue and blood</a:t>
            </a:r>
            <a:r>
              <a:rPr kumimoji="1" lang="en-US" altLang="zh-TW" sz="2100" dirty="0" smtClean="0">
                <a:latin typeface="Arial" panose="020B0604020202020204" pitchFamily="34" charset="0"/>
                <a:ea typeface="PMingLiU" pitchFamily="18" charset="-12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kumimoji="1" 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Streptococcal Toxic Shock </a:t>
            </a:r>
            <a:r>
              <a:rPr kumimoji="1" lang="en-US" sz="2100" b="1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Syndrome </a:t>
            </a:r>
            <a:r>
              <a:rPr kumimoji="1" lang="en-US" sz="2100" dirty="0" smtClean="0">
                <a:solidFill>
                  <a:srgbClr val="FF0000"/>
                </a:solidFill>
                <a:latin typeface="Arial" panose="020B0604020202020204" pitchFamily="34" charset="0"/>
                <a:ea typeface="PMingLiU" pitchFamily="18" charset="-120"/>
              </a:rPr>
              <a:t>(STSS)</a:t>
            </a:r>
            <a:endParaRPr kumimoji="1" lang="en-US" sz="2100" dirty="0">
              <a:solidFill>
                <a:srgbClr val="FF0000"/>
              </a:solidFill>
              <a:latin typeface="Arial" panose="020B0604020202020204" pitchFamily="34" charset="0"/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endParaRPr kumimoji="1" lang="en-US" altLang="zh-TW" sz="2100" dirty="0">
              <a:latin typeface="Arial" panose="020B0604020202020204" pitchFamily="34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537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Disease caused by </a:t>
            </a:r>
            <a:r>
              <a:rPr lang="en-US" altLang="en-US" b="1" i="1" dirty="0">
                <a:solidFill>
                  <a:srgbClr val="FF0000"/>
                </a:solidFill>
              </a:rPr>
              <a:t>S. </a:t>
            </a:r>
            <a:r>
              <a:rPr lang="en-US" altLang="en-US" b="1" i="1" dirty="0" smtClean="0">
                <a:solidFill>
                  <a:srgbClr val="FF0000"/>
                </a:solidFill>
              </a:rPr>
              <a:t>pyogenes</a:t>
            </a:r>
          </a:p>
          <a:p>
            <a:pPr marL="0" indent="0" algn="ctr">
              <a:buNone/>
            </a:pPr>
            <a:endParaRPr lang="en-US" altLang="en-US" b="1" i="1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</a:rPr>
              <a:t>1.Non-Invasive</a:t>
            </a:r>
            <a:endParaRPr lang="en-US" sz="2400" b="1" dirty="0">
              <a:solidFill>
                <a:schemeClr val="accent1"/>
              </a:solidFill>
            </a:endParaRPr>
          </a:p>
          <a:p>
            <a:pPr lvl="1">
              <a:lnSpc>
                <a:spcPct val="80000"/>
              </a:lnSpc>
              <a:buNone/>
              <a:defRPr/>
            </a:pPr>
            <a:endParaRPr lang="en-US" sz="2400" dirty="0"/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Pharyngitis</a:t>
            </a:r>
            <a:r>
              <a:rPr lang="en-US" dirty="0"/>
              <a:t> - inflammation of the pharynx, tonsillitis, otitis media, mastoiditis, rarely meningitis</a:t>
            </a:r>
          </a:p>
          <a:p>
            <a:pPr lvl="2">
              <a:lnSpc>
                <a:spcPct val="80000"/>
              </a:lnSpc>
              <a:defRPr/>
            </a:pPr>
            <a:endParaRPr lang="en-US" dirty="0"/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Pyoderma- </a:t>
            </a:r>
            <a:r>
              <a:rPr lang="en-US" dirty="0" smtClean="0">
                <a:solidFill>
                  <a:srgbClr val="FF0000"/>
                </a:solidFill>
              </a:rPr>
              <a:t>Impetigo 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localised pus-producing lesions usually occur on face, arms, or </a:t>
            </a:r>
            <a:r>
              <a:rPr lang="en-US" dirty="0" smtClean="0"/>
              <a:t>legs</a:t>
            </a:r>
          </a:p>
          <a:p>
            <a:pPr marL="914400" lvl="2" indent="0">
              <a:lnSpc>
                <a:spcPct val="120000"/>
              </a:lnSpc>
              <a:buNone/>
              <a:defRPr/>
            </a:pPr>
            <a:endParaRPr lang="en-US" dirty="0"/>
          </a:p>
          <a:p>
            <a:pPr lvl="1">
              <a:lnSpc>
                <a:spcPct val="120000"/>
              </a:lnSpc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</a:rPr>
              <a:t>2. Invasive</a:t>
            </a:r>
            <a:endParaRPr lang="en-US" sz="2400" b="1" dirty="0">
              <a:solidFill>
                <a:schemeClr val="accent1"/>
              </a:solidFill>
            </a:endParaRPr>
          </a:p>
          <a:p>
            <a:pPr lvl="1">
              <a:lnSpc>
                <a:spcPct val="120000"/>
              </a:lnSpc>
              <a:buNone/>
              <a:defRPr/>
            </a:pPr>
            <a:endParaRPr lang="en-US" sz="2400" dirty="0"/>
          </a:p>
          <a:p>
            <a:pPr lvl="2">
              <a:lnSpc>
                <a:spcPct val="12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Erysipelas </a:t>
            </a:r>
            <a:r>
              <a:rPr lang="en-US" dirty="0" smtClean="0"/>
              <a:t>- </a:t>
            </a:r>
            <a:r>
              <a:rPr lang="en-US" dirty="0"/>
              <a:t>diffuse infection of skin, involves superficial lymphatics. well demarcated borders</a:t>
            </a:r>
          </a:p>
          <a:p>
            <a:pPr lvl="2">
              <a:lnSpc>
                <a:spcPct val="80000"/>
              </a:lnSpc>
              <a:defRPr/>
            </a:pPr>
            <a:endParaRPr lang="en-US" dirty="0"/>
          </a:p>
          <a:p>
            <a:pPr lvl="2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Cellulitis </a:t>
            </a:r>
            <a:r>
              <a:rPr lang="en-US" dirty="0" smtClean="0"/>
              <a:t>- </a:t>
            </a:r>
            <a:r>
              <a:rPr lang="en-US" dirty="0"/>
              <a:t>infection of skin &amp; subcutaneous tissue, spreading</a:t>
            </a:r>
          </a:p>
          <a:p>
            <a:pPr marL="0" indent="0" algn="ctr">
              <a:buNone/>
            </a:pPr>
            <a:r>
              <a:rPr lang="en-US" altLang="en-US" b="1" i="1" dirty="0">
                <a:solidFill>
                  <a:srgbClr val="FF0000"/>
                </a:solidFill>
              </a:rPr>
              <a:t/>
            </a:r>
            <a:br>
              <a:rPr lang="en-US" altLang="en-US" b="1" i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525</Words>
  <Application>Microsoft Office PowerPoint</Application>
  <PresentationFormat>عرض على الشاشة (4:3)</PresentationFormat>
  <Paragraphs>119</Paragraphs>
  <Slides>11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10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11</vt:i4>
      </vt:variant>
    </vt:vector>
  </HeadingPairs>
  <TitlesOfParts>
    <vt:vector size="23" baseType="lpstr">
      <vt:lpstr>Arial Unicode MS</vt:lpstr>
      <vt:lpstr>Arial</vt:lpstr>
      <vt:lpstr>Calibri</vt:lpstr>
      <vt:lpstr>Comic Sans MS</vt:lpstr>
      <vt:lpstr>Constantia</vt:lpstr>
      <vt:lpstr>Nimbus Roman</vt:lpstr>
      <vt:lpstr>新細明體</vt:lpstr>
      <vt:lpstr>新細明體</vt:lpstr>
      <vt:lpstr>Symbol</vt:lpstr>
      <vt:lpstr>Times New Roman</vt:lpstr>
      <vt:lpstr>Office Theme</vt:lpstr>
      <vt:lpstr>1_Office Theme</vt:lpstr>
      <vt:lpstr>عرض تقديمي في PowerPoint</vt:lpstr>
      <vt:lpstr>عرض تقديمي في PowerPoint</vt:lpstr>
      <vt:lpstr>Streptococci</vt:lpstr>
      <vt:lpstr>Classification of Streptococci</vt:lpstr>
      <vt:lpstr>Hemolysis on Blood agar</vt:lpstr>
      <vt:lpstr>2- Lancefield Classification- β hemolytic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omar Aljumaili</dc:creator>
  <cp:lastModifiedBy>HiTech Center</cp:lastModifiedBy>
  <cp:revision>56</cp:revision>
  <dcterms:created xsi:type="dcterms:W3CDTF">2023-11-14T16:21:59Z</dcterms:created>
  <dcterms:modified xsi:type="dcterms:W3CDTF">2025-02-09T05:56:29Z</dcterms:modified>
</cp:coreProperties>
</file>