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71" r:id="rId5"/>
    <p:sldId id="272" r:id="rId6"/>
    <p:sldId id="273" r:id="rId7"/>
    <p:sldId id="274" r:id="rId8"/>
    <p:sldId id="259" r:id="rId9"/>
    <p:sldId id="261" r:id="rId10"/>
    <p:sldId id="262" r:id="rId11"/>
    <p:sldId id="26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E07D-ADF2-426B-8F32-789EB2DA406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12FD-FAEB-495E-A192-B83F586D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2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E07D-ADF2-426B-8F32-789EB2DA406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12FD-FAEB-495E-A192-B83F586D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2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E07D-ADF2-426B-8F32-789EB2DA406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12FD-FAEB-495E-A192-B83F586D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E07D-ADF2-426B-8F32-789EB2DA406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12FD-FAEB-495E-A192-B83F586D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2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E07D-ADF2-426B-8F32-789EB2DA406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12FD-FAEB-495E-A192-B83F586D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2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E07D-ADF2-426B-8F32-789EB2DA406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12FD-FAEB-495E-A192-B83F586D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6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E07D-ADF2-426B-8F32-789EB2DA406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12FD-FAEB-495E-A192-B83F586D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3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E07D-ADF2-426B-8F32-789EB2DA406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12FD-FAEB-495E-A192-B83F586D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E07D-ADF2-426B-8F32-789EB2DA406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12FD-FAEB-495E-A192-B83F586D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9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E07D-ADF2-426B-8F32-789EB2DA406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12FD-FAEB-495E-A192-B83F586D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8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E07D-ADF2-426B-8F32-789EB2DA406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12FD-FAEB-495E-A192-B83F586D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3E07D-ADF2-426B-8F32-789EB2DA406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712FD-FAEB-495E-A192-B83F586D4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46"/>
            <a:ext cx="2795954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444" y="37218"/>
            <a:ext cx="1952625" cy="23915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6339" y="1028343"/>
            <a:ext cx="78830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Palatino Linotype"/>
              </a:rPr>
              <a:t>Immunology lab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/>
              </a:rPr>
              <a:t/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</a:rPr>
              <a:t>3</a:t>
            </a:r>
            <a:r>
              <a:rPr kumimoji="0" lang="en-US" sz="44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</a:rPr>
              <a:t>rd</a:t>
            </a:r>
            <a:r>
              <a:rPr kumimoji="0" lang="ar-IQ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</a:rPr>
              <a:t>stage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</a:rPr>
              <a:t>Lab</a:t>
            </a:r>
            <a:r>
              <a:rPr kumimoji="0" lang="en-US" sz="4800" b="1" i="0" u="none" strike="noStrike" kern="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</a:rPr>
              <a:t> 6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</a:rPr>
              <a:t/>
            </a:r>
            <a:b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Antibodies Study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5230" y="4903628"/>
            <a:ext cx="6559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Lecturer</a:t>
            </a: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A’laa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Khalaf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Bediwi</a:t>
            </a:r>
            <a:endParaRPr lang="en-US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146"/>
            <a:ext cx="10515600" cy="4838817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932" y="0"/>
            <a:ext cx="11640811" cy="7982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IgM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(Immunoglobulin M):First antibody produced in response to infection; forms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pentamers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efficient pathogen binding.</a:t>
            </a:r>
          </a:p>
          <a:p>
            <a:pPr algn="just"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Location: Mainly in blood and lymph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</a:t>
            </a:r>
          </a:p>
          <a:p>
            <a:pPr algn="just">
              <a:lnSpc>
                <a:spcPct val="2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(Immunoglobulin E): Protects against parasitic infections and plays a role in allergic reactions.</a:t>
            </a:r>
          </a:p>
          <a:p>
            <a:pPr algn="just"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Location: Found in the lungs, skin, and mucous membranes.</a:t>
            </a:r>
          </a:p>
          <a:p>
            <a:pPr algn="just"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IgD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(Immunoglobulin D):Works mainly as a receptor on B cells, helping initiate the immune response.</a:t>
            </a:r>
          </a:p>
          <a:p>
            <a:pPr algn="just"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Location: Found in blood and lymphatic tissue</a:t>
            </a:r>
          </a:p>
        </p:txBody>
      </p:sp>
    </p:spTree>
    <p:extLst>
      <p:ext uri="{BB962C8B-B14F-4D97-AF65-F5344CB8AC3E}">
        <p14:creationId xmlns:p14="http://schemas.microsoft.com/office/powerpoint/2010/main" val="2897179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antibody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Neutralization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Bind to pathogens, preventing them from infecting cells.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Opsonization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Tag pathogens for destruction by other immune cells.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 Activation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Trigger the complement system, leading to cell lysis.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Agglutination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Clump pathogens together for easier removal by immune cells</a:t>
            </a:r>
          </a:p>
        </p:txBody>
      </p:sp>
    </p:spTree>
    <p:extLst>
      <p:ext uri="{BB962C8B-B14F-4D97-AF65-F5344CB8AC3E}">
        <p14:creationId xmlns:p14="http://schemas.microsoft.com/office/powerpoint/2010/main" val="354404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7682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Antibodies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943"/>
            <a:ext cx="10515600" cy="47110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Antibody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immunoglobulins (Ig), are specialized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produced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 cell, its used by the immune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to identify and neutralize foreign substances, such as bacteria, viruses, and toxins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IQ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antibody recognizes a unique molecule of harmful agent called antigen via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 region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antibody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antibodies share basic structure.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Antibody is composed of two identical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polypeptide chains and two identical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polypeptide chains bonded via interchain disulphide (s-s) linkages.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432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2150" y="111512"/>
            <a:ext cx="7068954" cy="652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1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CHAINS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Types Of Heavy Chains Are Present O They Are;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Alpha (A)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Gamma (G)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Delta (D)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Epsilon (E)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Mu (M)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Heavy Chain Has Two Regions,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Constant Region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Variable Region.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0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CHAINS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light chains are present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are;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kappa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lambda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antibodies have one of the two kinds of light chains.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chain has two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domains,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constant domain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variable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domain.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2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Classes Of Antibodies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five classes of antibodies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lgG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lgM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lgD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antibody classes are named as correspond to their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chain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.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8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51" y="0"/>
            <a:ext cx="9822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686"/>
            <a:ext cx="10515600" cy="66693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(Immunoglobulin 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long-term immunity and can cross the placenta to protect the fetus.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Location: Found in all body fluids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IgA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(Immunoglobulin 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Protects mucosal surfaces and is the first line of defense in respiratory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Location: Primarily in mucous membranes, saliva, tears, and breast milk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467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Palatino Linotype</vt:lpstr>
      <vt:lpstr>Times New Roman</vt:lpstr>
      <vt:lpstr>Office Theme</vt:lpstr>
      <vt:lpstr>PowerPoint Presentation</vt:lpstr>
      <vt:lpstr>Introduction to Antibodies </vt:lpstr>
      <vt:lpstr>Structure of antibody</vt:lpstr>
      <vt:lpstr>PowerPoint Presentation</vt:lpstr>
      <vt:lpstr>HEAVY CHAINS </vt:lpstr>
      <vt:lpstr>LIGHT CHAINS </vt:lpstr>
      <vt:lpstr>Different Classes Of Antibodies </vt:lpstr>
      <vt:lpstr>PowerPoint Presentation</vt:lpstr>
      <vt:lpstr>PowerPoint Presentation</vt:lpstr>
      <vt:lpstr>PowerPoint Presentation</vt:lpstr>
      <vt:lpstr>Function antibody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25</cp:revision>
  <dcterms:created xsi:type="dcterms:W3CDTF">2024-09-20T20:05:17Z</dcterms:created>
  <dcterms:modified xsi:type="dcterms:W3CDTF">2024-10-26T20:20:49Z</dcterms:modified>
</cp:coreProperties>
</file>