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9144000"/>
  <p:notesSz cx="6858000" cy="9144000"/>
  <p:embeddedFontLst>
    <p:embeddedFont>
      <p:font typeface="Carlito"/>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20" roundtripDataSignature="AMtx7mj+yfmYpyOpXv1PasrFvVepR1gYX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Carlito-bold.fntdata"/><Relationship Id="rId16" Type="http://schemas.openxmlformats.org/officeDocument/2006/relationships/font" Target="fonts/Carlito-regular.fntdata"/><Relationship Id="rId5" Type="http://schemas.openxmlformats.org/officeDocument/2006/relationships/notesMaster" Target="notesMasters/notesMaster1.xml"/><Relationship Id="rId19" Type="http://schemas.openxmlformats.org/officeDocument/2006/relationships/font" Target="fonts/Carlito-boldItalic.fntdata"/><Relationship Id="rId6" Type="http://schemas.openxmlformats.org/officeDocument/2006/relationships/slide" Target="slides/slide1.xml"/><Relationship Id="rId18" Type="http://schemas.openxmlformats.org/officeDocument/2006/relationships/font" Target="fonts/Carlito-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5" name="Shape 15"/>
        <p:cNvGrpSpPr/>
        <p:nvPr/>
      </p:nvGrpSpPr>
      <p:grpSpPr>
        <a:xfrm>
          <a:off x="0" y="0"/>
          <a:ext cx="0" cy="0"/>
          <a:chOff x="0" y="0"/>
          <a:chExt cx="0" cy="0"/>
        </a:xfrm>
      </p:grpSpPr>
      <p:sp>
        <p:nvSpPr>
          <p:cNvPr id="16" name="Google Shape;16;p12"/>
          <p:cNvSpPr/>
          <p:nvPr/>
        </p:nvSpPr>
        <p:spPr>
          <a:xfrm>
            <a:off x="0" y="3866920"/>
            <a:ext cx="9144000" cy="2991080"/>
          </a:xfrm>
          <a:prstGeom prst="rect">
            <a:avLst/>
          </a:prstGeom>
          <a:gradFill>
            <a:gsLst>
              <a:gs pos="0">
                <a:srgbClr val="FFFFFF">
                  <a:alpha val="90980"/>
                </a:srgbClr>
              </a:gs>
              <a:gs pos="37000">
                <a:srgbClr val="FFFFFF">
                  <a:alpha val="75686"/>
                </a:srgbClr>
              </a:gs>
              <a:gs pos="100000">
                <a:srgbClr val="B4DCFA">
                  <a:alpha val="78823"/>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17" name="Google Shape;17;p12"/>
          <p:cNvSpPr/>
          <p:nvPr/>
        </p:nvSpPr>
        <p:spPr>
          <a:xfrm>
            <a:off x="0" y="0"/>
            <a:ext cx="9144000" cy="3866920"/>
          </a:xfrm>
          <a:prstGeom prst="rect">
            <a:avLst/>
          </a:prstGeom>
          <a:gradFill>
            <a:gsLst>
              <a:gs pos="0">
                <a:srgbClr val="FFFFFF">
                  <a:alpha val="88627"/>
                </a:srgbClr>
              </a:gs>
              <a:gs pos="48000">
                <a:srgbClr val="FFFFFF">
                  <a:alpha val="61960"/>
                </a:srgbClr>
              </a:gs>
              <a:gs pos="100000">
                <a:srgbClr val="B4DCFA">
                  <a:alpha val="78823"/>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18" name="Google Shape;18;p12"/>
          <p:cNvSpPr/>
          <p:nvPr/>
        </p:nvSpPr>
        <p:spPr>
          <a:xfrm>
            <a:off x="0" y="2652311"/>
            <a:ext cx="9144000" cy="2286000"/>
          </a:xfrm>
          <a:prstGeom prst="rect">
            <a:avLst/>
          </a:prstGeom>
          <a:gradFill>
            <a:gsLst>
              <a:gs pos="0">
                <a:srgbClr val="FFFFFF">
                  <a:alpha val="0"/>
                </a:srgbClr>
              </a:gs>
              <a:gs pos="29000">
                <a:srgbClr val="FFFFFF">
                  <a:alpha val="29803"/>
                </a:srgbClr>
              </a:gs>
              <a:gs pos="45000">
                <a:srgbClr val="B4DCFA">
                  <a:alpha val="40000"/>
                </a:srgbClr>
              </a:gs>
              <a:gs pos="55000">
                <a:srgbClr val="FFFFFF">
                  <a:alpha val="25882"/>
                </a:srgbClr>
              </a:gs>
              <a:gs pos="65000">
                <a:srgbClr val="B4DCFA">
                  <a:alpha val="60000"/>
                </a:srgbClr>
              </a:gs>
              <a:gs pos="100000">
                <a:srgbClr val="FFFFFF">
                  <a:alpha val="0"/>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19" name="Google Shape;19;p12"/>
          <p:cNvSpPr/>
          <p:nvPr/>
        </p:nvSpPr>
        <p:spPr>
          <a:xfrm>
            <a:off x="0" y="1600200"/>
            <a:ext cx="9144000" cy="5105400"/>
          </a:xfrm>
          <a:prstGeom prst="ellipse">
            <a:avLst/>
          </a:prstGeom>
          <a:gradFill>
            <a:gsLst>
              <a:gs pos="0">
                <a:schemeClr val="lt1"/>
              </a:gs>
              <a:gs pos="54000">
                <a:srgbClr val="FFFFFF">
                  <a:alpha val="0"/>
                </a:srgbClr>
              </a:gs>
              <a:gs pos="100000">
                <a:srgbClr val="FFFFFF">
                  <a:alpha val="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20" name="Google Shape;20;p12"/>
          <p:cNvSpPr txBox="1"/>
          <p:nvPr>
            <p:ph idx="1" type="subTitle"/>
          </p:nvPr>
        </p:nvSpPr>
        <p:spPr>
          <a:xfrm>
            <a:off x="1473795" y="5052545"/>
            <a:ext cx="5637010" cy="882119"/>
          </a:xfrm>
          <a:prstGeom prst="rect">
            <a:avLst/>
          </a:prstGeom>
          <a:noFill/>
          <a:ln>
            <a:noFill/>
          </a:ln>
        </p:spPr>
        <p:txBody>
          <a:bodyPr anchorCtr="0" anchor="t" bIns="45700" lIns="91425" spcFirstLastPara="1" rIns="91425" wrap="square" tIns="45700">
            <a:normAutofit/>
          </a:bodyPr>
          <a:lstStyle>
            <a:lvl1pPr lvl="0" algn="l">
              <a:spcBef>
                <a:spcPts val="440"/>
              </a:spcBef>
              <a:spcAft>
                <a:spcPts val="0"/>
              </a:spcAft>
              <a:buSzPts val="2860"/>
              <a:buNone/>
              <a:defRPr sz="2200">
                <a:solidFill>
                  <a:schemeClr val="dk2"/>
                </a:solidFill>
              </a:defRPr>
            </a:lvl1pPr>
            <a:lvl2pPr lvl="1" algn="ctr">
              <a:spcBef>
                <a:spcPts val="400"/>
              </a:spcBef>
              <a:spcAft>
                <a:spcPts val="0"/>
              </a:spcAft>
              <a:buSzPts val="2600"/>
              <a:buNone/>
              <a:defRPr>
                <a:solidFill>
                  <a:srgbClr val="888888"/>
                </a:solidFill>
              </a:defRPr>
            </a:lvl2pPr>
            <a:lvl3pPr lvl="2" algn="ctr">
              <a:spcBef>
                <a:spcPts val="360"/>
              </a:spcBef>
              <a:spcAft>
                <a:spcPts val="0"/>
              </a:spcAft>
              <a:buSzPts val="2340"/>
              <a:buNone/>
              <a:defRPr>
                <a:solidFill>
                  <a:srgbClr val="888888"/>
                </a:solidFill>
              </a:defRPr>
            </a:lvl3pPr>
            <a:lvl4pPr lvl="3" algn="ctr">
              <a:spcBef>
                <a:spcPts val="320"/>
              </a:spcBef>
              <a:spcAft>
                <a:spcPts val="0"/>
              </a:spcAft>
              <a:buSzPts val="2080"/>
              <a:buNone/>
              <a:defRPr>
                <a:solidFill>
                  <a:srgbClr val="888888"/>
                </a:solidFill>
              </a:defRPr>
            </a:lvl4pPr>
            <a:lvl5pPr lvl="4" algn="ctr">
              <a:spcBef>
                <a:spcPts val="300"/>
              </a:spcBef>
              <a:spcAft>
                <a:spcPts val="0"/>
              </a:spcAft>
              <a:buSzPts val="1820"/>
              <a:buNone/>
              <a:defRPr>
                <a:solidFill>
                  <a:srgbClr val="888888"/>
                </a:solidFill>
              </a:defRPr>
            </a:lvl5pPr>
            <a:lvl6pPr lvl="5" algn="ctr">
              <a:spcBef>
                <a:spcPts val="300"/>
              </a:spcBef>
              <a:spcAft>
                <a:spcPts val="0"/>
              </a:spcAft>
              <a:buSzPts val="1820"/>
              <a:buNone/>
              <a:defRPr>
                <a:solidFill>
                  <a:srgbClr val="888888"/>
                </a:solidFill>
              </a:defRPr>
            </a:lvl6pPr>
            <a:lvl7pPr lvl="6" algn="ctr">
              <a:spcBef>
                <a:spcPts val="300"/>
              </a:spcBef>
              <a:spcAft>
                <a:spcPts val="0"/>
              </a:spcAft>
              <a:buSzPts val="1820"/>
              <a:buNone/>
              <a:defRPr>
                <a:solidFill>
                  <a:srgbClr val="888888"/>
                </a:solidFill>
              </a:defRPr>
            </a:lvl7pPr>
            <a:lvl8pPr lvl="7" algn="ctr">
              <a:spcBef>
                <a:spcPts val="300"/>
              </a:spcBef>
              <a:spcAft>
                <a:spcPts val="0"/>
              </a:spcAft>
              <a:buSzPts val="1820"/>
              <a:buNone/>
              <a:defRPr>
                <a:solidFill>
                  <a:srgbClr val="888888"/>
                </a:solidFill>
              </a:defRPr>
            </a:lvl8pPr>
            <a:lvl9pPr lvl="8" algn="ctr">
              <a:spcBef>
                <a:spcPts val="300"/>
              </a:spcBef>
              <a:spcAft>
                <a:spcPts val="300"/>
              </a:spcAft>
              <a:buSzPts val="1820"/>
              <a:buNone/>
              <a:defRPr>
                <a:solidFill>
                  <a:srgbClr val="888888"/>
                </a:solidFill>
              </a:defRPr>
            </a:lvl9pPr>
          </a:lstStyle>
          <a:p/>
        </p:txBody>
      </p:sp>
      <p:sp>
        <p:nvSpPr>
          <p:cNvPr id="21" name="Google Shape;21;p12"/>
          <p:cNvSpPr txBox="1"/>
          <p:nvPr>
            <p:ph idx="10" type="dt"/>
          </p:nvPr>
        </p:nvSpPr>
        <p:spPr>
          <a:xfrm>
            <a:off x="6172200" y="6172200"/>
            <a:ext cx="2514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2"/>
          <p:cNvSpPr txBox="1"/>
          <p:nvPr>
            <p:ph idx="11" type="ftr"/>
          </p:nvPr>
        </p:nvSpPr>
        <p:spPr>
          <a:xfrm>
            <a:off x="457199" y="6172200"/>
            <a:ext cx="335280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2"/>
          <p:cNvSpPr txBox="1"/>
          <p:nvPr>
            <p:ph idx="12" type="sldNum"/>
          </p:nvPr>
        </p:nvSpPr>
        <p:spPr>
          <a:xfrm>
            <a:off x="3810000" y="6172200"/>
            <a:ext cx="1828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24" name="Google Shape;24;p12"/>
          <p:cNvSpPr txBox="1"/>
          <p:nvPr>
            <p:ph type="ctrTitle"/>
          </p:nvPr>
        </p:nvSpPr>
        <p:spPr>
          <a:xfrm>
            <a:off x="817581" y="3132290"/>
            <a:ext cx="7175351" cy="1793167"/>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6912"/>
              <a:buChar char="*"/>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4" name="Shape 84"/>
        <p:cNvGrpSpPr/>
        <p:nvPr/>
      </p:nvGrpSpPr>
      <p:grpSpPr>
        <a:xfrm>
          <a:off x="0" y="0"/>
          <a:ext cx="0" cy="0"/>
          <a:chOff x="0" y="0"/>
          <a:chExt cx="0" cy="0"/>
        </a:xfrm>
      </p:grpSpPr>
      <p:sp>
        <p:nvSpPr>
          <p:cNvPr id="85" name="Google Shape;85;p21"/>
          <p:cNvSpPr txBox="1"/>
          <p:nvPr>
            <p:ph type="title"/>
          </p:nvPr>
        </p:nvSpPr>
        <p:spPr>
          <a:xfrm>
            <a:off x="1793289" y="4372168"/>
            <a:ext cx="6512511" cy="11430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2304"/>
              <a:buChar cha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21"/>
          <p:cNvSpPr txBox="1"/>
          <p:nvPr>
            <p:ph idx="1" type="body"/>
          </p:nvPr>
        </p:nvSpPr>
        <p:spPr>
          <a:xfrm rot="5400000">
            <a:off x="3368040" y="-731521"/>
            <a:ext cx="3474720" cy="6400800"/>
          </a:xfrm>
          <a:prstGeom prst="rect">
            <a:avLst/>
          </a:prstGeom>
          <a:noFill/>
          <a:ln>
            <a:noFill/>
          </a:ln>
        </p:spPr>
        <p:txBody>
          <a:bodyPr anchorCtr="0" anchor="t" bIns="45700" lIns="91425" spcFirstLastPara="1" rIns="91425" wrap="square" tIns="45700">
            <a:normAutofit/>
          </a:bodyPr>
          <a:lstStyle>
            <a:lvl1pPr indent="-377190" lvl="0" marL="457200" algn="l">
              <a:spcBef>
                <a:spcPts val="360"/>
              </a:spcBef>
              <a:spcAft>
                <a:spcPts val="0"/>
              </a:spcAft>
              <a:buSzPts val="2340"/>
              <a:buChar char="*"/>
              <a:defRPr/>
            </a:lvl1pPr>
            <a:lvl2pPr indent="-377190" lvl="1" marL="914400" algn="l">
              <a:spcBef>
                <a:spcPts val="360"/>
              </a:spcBef>
              <a:spcAft>
                <a:spcPts val="0"/>
              </a:spcAft>
              <a:buSzPts val="2340"/>
              <a:buChar char="*"/>
              <a:defRPr/>
            </a:lvl2pPr>
            <a:lvl3pPr indent="-377189" lvl="2" marL="1371600" algn="l">
              <a:spcBef>
                <a:spcPts val="360"/>
              </a:spcBef>
              <a:spcAft>
                <a:spcPts val="0"/>
              </a:spcAft>
              <a:buSzPts val="2340"/>
              <a:buChar char="*"/>
              <a:defRPr/>
            </a:lvl3pPr>
            <a:lvl4pPr indent="-377189" lvl="3" marL="1828800" algn="l">
              <a:spcBef>
                <a:spcPts val="360"/>
              </a:spcBef>
              <a:spcAft>
                <a:spcPts val="0"/>
              </a:spcAft>
              <a:buSzPts val="2340"/>
              <a:buChar char="*"/>
              <a:defRPr/>
            </a:lvl4pPr>
            <a:lvl5pPr indent="-377189" lvl="4" marL="2286000" algn="l">
              <a:spcBef>
                <a:spcPts val="360"/>
              </a:spcBef>
              <a:spcAft>
                <a:spcPts val="0"/>
              </a:spcAft>
              <a:buSzPts val="2340"/>
              <a:buChar char="*"/>
              <a:defRPr/>
            </a:lvl5pPr>
            <a:lvl6pPr indent="-377189" lvl="5" marL="2743200" algn="l">
              <a:spcBef>
                <a:spcPts val="360"/>
              </a:spcBef>
              <a:spcAft>
                <a:spcPts val="0"/>
              </a:spcAft>
              <a:buSzPts val="2340"/>
              <a:buChar char="*"/>
              <a:defRPr/>
            </a:lvl6pPr>
            <a:lvl7pPr indent="-377189" lvl="6" marL="3200400" algn="l">
              <a:spcBef>
                <a:spcPts val="360"/>
              </a:spcBef>
              <a:spcAft>
                <a:spcPts val="0"/>
              </a:spcAft>
              <a:buSzPts val="2340"/>
              <a:buChar char="*"/>
              <a:defRPr/>
            </a:lvl7pPr>
            <a:lvl8pPr indent="-377190" lvl="7" marL="3657600" algn="l">
              <a:spcBef>
                <a:spcPts val="360"/>
              </a:spcBef>
              <a:spcAft>
                <a:spcPts val="0"/>
              </a:spcAft>
              <a:buSzPts val="2340"/>
              <a:buChar char="*"/>
              <a:defRPr/>
            </a:lvl8pPr>
            <a:lvl9pPr indent="-377190" lvl="8" marL="4114800" algn="l">
              <a:spcBef>
                <a:spcPts val="360"/>
              </a:spcBef>
              <a:spcAft>
                <a:spcPts val="300"/>
              </a:spcAft>
              <a:buSzPts val="2340"/>
              <a:buChar char="*"/>
              <a:defRPr/>
            </a:lvl9pPr>
          </a:lstStyle>
          <a:p/>
        </p:txBody>
      </p:sp>
      <p:sp>
        <p:nvSpPr>
          <p:cNvPr id="87" name="Google Shape;87;p21"/>
          <p:cNvSpPr txBox="1"/>
          <p:nvPr>
            <p:ph idx="10" type="dt"/>
          </p:nvPr>
        </p:nvSpPr>
        <p:spPr>
          <a:xfrm>
            <a:off x="6172200" y="6172200"/>
            <a:ext cx="2514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21"/>
          <p:cNvSpPr txBox="1"/>
          <p:nvPr>
            <p:ph idx="11" type="ftr"/>
          </p:nvPr>
        </p:nvSpPr>
        <p:spPr>
          <a:xfrm>
            <a:off x="457199" y="6172200"/>
            <a:ext cx="335280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21"/>
          <p:cNvSpPr txBox="1"/>
          <p:nvPr>
            <p:ph idx="12" type="sldNum"/>
          </p:nvPr>
        </p:nvSpPr>
        <p:spPr>
          <a:xfrm>
            <a:off x="3810000" y="6172200"/>
            <a:ext cx="1828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0" name="Shape 90"/>
        <p:cNvGrpSpPr/>
        <p:nvPr/>
      </p:nvGrpSpPr>
      <p:grpSpPr>
        <a:xfrm>
          <a:off x="0" y="0"/>
          <a:ext cx="0" cy="0"/>
          <a:chOff x="0" y="0"/>
          <a:chExt cx="0" cy="0"/>
        </a:xfrm>
      </p:grpSpPr>
      <p:sp>
        <p:nvSpPr>
          <p:cNvPr id="91" name="Google Shape;91;p22"/>
          <p:cNvSpPr txBox="1"/>
          <p:nvPr>
            <p:ph type="title"/>
          </p:nvPr>
        </p:nvSpPr>
        <p:spPr>
          <a:xfrm rot="5400000">
            <a:off x="-436711" y="1966987"/>
            <a:ext cx="5238339" cy="20574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5888"/>
              <a:buChar cha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22"/>
          <p:cNvSpPr txBox="1"/>
          <p:nvPr>
            <p:ph idx="1" type="body"/>
          </p:nvPr>
        </p:nvSpPr>
        <p:spPr>
          <a:xfrm rot="5400000">
            <a:off x="3291392" y="764240"/>
            <a:ext cx="4894729" cy="4829287"/>
          </a:xfrm>
          <a:prstGeom prst="rect">
            <a:avLst/>
          </a:prstGeom>
          <a:noFill/>
          <a:ln>
            <a:noFill/>
          </a:ln>
        </p:spPr>
        <p:txBody>
          <a:bodyPr anchorCtr="0" anchor="t" bIns="45700" lIns="91425" spcFirstLastPara="1" rIns="91425" wrap="square" tIns="45700">
            <a:normAutofit/>
          </a:bodyPr>
          <a:lstStyle>
            <a:lvl1pPr indent="-377190" lvl="0" marL="457200" algn="l">
              <a:spcBef>
                <a:spcPts val="360"/>
              </a:spcBef>
              <a:spcAft>
                <a:spcPts val="0"/>
              </a:spcAft>
              <a:buSzPts val="2340"/>
              <a:buChar char="*"/>
              <a:defRPr/>
            </a:lvl1pPr>
            <a:lvl2pPr indent="-377190" lvl="1" marL="914400" algn="l">
              <a:spcBef>
                <a:spcPts val="360"/>
              </a:spcBef>
              <a:spcAft>
                <a:spcPts val="0"/>
              </a:spcAft>
              <a:buSzPts val="2340"/>
              <a:buChar char="*"/>
              <a:defRPr/>
            </a:lvl2pPr>
            <a:lvl3pPr indent="-377189" lvl="2" marL="1371600" algn="l">
              <a:spcBef>
                <a:spcPts val="360"/>
              </a:spcBef>
              <a:spcAft>
                <a:spcPts val="0"/>
              </a:spcAft>
              <a:buSzPts val="2340"/>
              <a:buChar char="*"/>
              <a:defRPr/>
            </a:lvl3pPr>
            <a:lvl4pPr indent="-377189" lvl="3" marL="1828800" algn="l">
              <a:spcBef>
                <a:spcPts val="360"/>
              </a:spcBef>
              <a:spcAft>
                <a:spcPts val="0"/>
              </a:spcAft>
              <a:buSzPts val="2340"/>
              <a:buChar char="*"/>
              <a:defRPr/>
            </a:lvl4pPr>
            <a:lvl5pPr indent="-377189" lvl="4" marL="2286000" algn="l">
              <a:spcBef>
                <a:spcPts val="360"/>
              </a:spcBef>
              <a:spcAft>
                <a:spcPts val="0"/>
              </a:spcAft>
              <a:buSzPts val="2340"/>
              <a:buChar char="*"/>
              <a:defRPr/>
            </a:lvl5pPr>
            <a:lvl6pPr indent="-377189" lvl="5" marL="2743200" algn="l">
              <a:spcBef>
                <a:spcPts val="360"/>
              </a:spcBef>
              <a:spcAft>
                <a:spcPts val="0"/>
              </a:spcAft>
              <a:buSzPts val="2340"/>
              <a:buChar char="*"/>
              <a:defRPr/>
            </a:lvl6pPr>
            <a:lvl7pPr indent="-377189" lvl="6" marL="3200400" algn="l">
              <a:spcBef>
                <a:spcPts val="360"/>
              </a:spcBef>
              <a:spcAft>
                <a:spcPts val="0"/>
              </a:spcAft>
              <a:buSzPts val="2340"/>
              <a:buChar char="*"/>
              <a:defRPr/>
            </a:lvl7pPr>
            <a:lvl8pPr indent="-377190" lvl="7" marL="3657600" algn="l">
              <a:spcBef>
                <a:spcPts val="360"/>
              </a:spcBef>
              <a:spcAft>
                <a:spcPts val="0"/>
              </a:spcAft>
              <a:buSzPts val="2340"/>
              <a:buChar char="*"/>
              <a:defRPr/>
            </a:lvl8pPr>
            <a:lvl9pPr indent="-377190" lvl="8" marL="4114800" algn="l">
              <a:spcBef>
                <a:spcPts val="360"/>
              </a:spcBef>
              <a:spcAft>
                <a:spcPts val="300"/>
              </a:spcAft>
              <a:buSzPts val="2340"/>
              <a:buChar char="*"/>
              <a:defRPr/>
            </a:lvl9pPr>
          </a:lstStyle>
          <a:p/>
        </p:txBody>
      </p:sp>
      <p:sp>
        <p:nvSpPr>
          <p:cNvPr id="93" name="Google Shape;93;p22"/>
          <p:cNvSpPr txBox="1"/>
          <p:nvPr>
            <p:ph idx="10" type="dt"/>
          </p:nvPr>
        </p:nvSpPr>
        <p:spPr>
          <a:xfrm>
            <a:off x="6172200" y="6172200"/>
            <a:ext cx="2514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2"/>
          <p:cNvSpPr txBox="1"/>
          <p:nvPr>
            <p:ph idx="11" type="ftr"/>
          </p:nvPr>
        </p:nvSpPr>
        <p:spPr>
          <a:xfrm>
            <a:off x="457199" y="6172200"/>
            <a:ext cx="335280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22"/>
          <p:cNvSpPr txBox="1"/>
          <p:nvPr>
            <p:ph idx="12" type="sldNum"/>
          </p:nvPr>
        </p:nvSpPr>
        <p:spPr>
          <a:xfrm>
            <a:off x="3810000" y="6172200"/>
            <a:ext cx="1828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5" name="Shape 25"/>
        <p:cNvGrpSpPr/>
        <p:nvPr/>
      </p:nvGrpSpPr>
      <p:grpSpPr>
        <a:xfrm>
          <a:off x="0" y="0"/>
          <a:ext cx="0" cy="0"/>
          <a:chOff x="0" y="0"/>
          <a:chExt cx="0" cy="0"/>
        </a:xfrm>
      </p:grpSpPr>
      <p:sp>
        <p:nvSpPr>
          <p:cNvPr id="26" name="Google Shape;26;p13"/>
          <p:cNvSpPr txBox="1"/>
          <p:nvPr>
            <p:ph idx="10" type="dt"/>
          </p:nvPr>
        </p:nvSpPr>
        <p:spPr>
          <a:xfrm>
            <a:off x="6172200" y="6172200"/>
            <a:ext cx="2514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3"/>
          <p:cNvSpPr txBox="1"/>
          <p:nvPr>
            <p:ph idx="11" type="ftr"/>
          </p:nvPr>
        </p:nvSpPr>
        <p:spPr>
          <a:xfrm>
            <a:off x="457199" y="6172200"/>
            <a:ext cx="335280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3"/>
          <p:cNvSpPr txBox="1"/>
          <p:nvPr>
            <p:ph idx="12" type="sldNum"/>
          </p:nvPr>
        </p:nvSpPr>
        <p:spPr>
          <a:xfrm>
            <a:off x="3810000" y="6172200"/>
            <a:ext cx="1828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9" name="Shape 29"/>
        <p:cNvGrpSpPr/>
        <p:nvPr/>
      </p:nvGrpSpPr>
      <p:grpSpPr>
        <a:xfrm>
          <a:off x="0" y="0"/>
          <a:ext cx="0" cy="0"/>
          <a:chOff x="0" y="0"/>
          <a:chExt cx="0" cy="0"/>
        </a:xfrm>
      </p:grpSpPr>
      <p:sp>
        <p:nvSpPr>
          <p:cNvPr id="30" name="Google Shape;30;p14"/>
          <p:cNvSpPr txBox="1"/>
          <p:nvPr>
            <p:ph idx="10" type="dt"/>
          </p:nvPr>
        </p:nvSpPr>
        <p:spPr>
          <a:xfrm>
            <a:off x="6172200" y="6172200"/>
            <a:ext cx="2514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4"/>
          <p:cNvSpPr txBox="1"/>
          <p:nvPr>
            <p:ph idx="11" type="ftr"/>
          </p:nvPr>
        </p:nvSpPr>
        <p:spPr>
          <a:xfrm>
            <a:off x="457199" y="6172200"/>
            <a:ext cx="335280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4"/>
          <p:cNvSpPr txBox="1"/>
          <p:nvPr>
            <p:ph idx="12" type="sldNum"/>
          </p:nvPr>
        </p:nvSpPr>
        <p:spPr>
          <a:xfrm>
            <a:off x="3810000" y="6172200"/>
            <a:ext cx="1828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33" name="Google Shape;33;p14"/>
          <p:cNvSpPr txBox="1"/>
          <p:nvPr>
            <p:ph type="title"/>
          </p:nvPr>
        </p:nvSpPr>
        <p:spPr>
          <a:xfrm>
            <a:off x="1793289" y="4372168"/>
            <a:ext cx="6512511" cy="11430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2304"/>
              <a:buChar cha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4"/>
          <p:cNvSpPr txBox="1"/>
          <p:nvPr>
            <p:ph idx="1" type="body"/>
          </p:nvPr>
        </p:nvSpPr>
        <p:spPr>
          <a:xfrm>
            <a:off x="1143000" y="731520"/>
            <a:ext cx="6400800" cy="3474720"/>
          </a:xfrm>
          <a:prstGeom prst="rect">
            <a:avLst/>
          </a:prstGeom>
          <a:noFill/>
          <a:ln>
            <a:noFill/>
          </a:ln>
        </p:spPr>
        <p:txBody>
          <a:bodyPr anchorCtr="0" anchor="t" bIns="45700" lIns="91425" spcFirstLastPara="1" rIns="91425" wrap="square" tIns="45700">
            <a:normAutofit/>
          </a:bodyPr>
          <a:lstStyle>
            <a:lvl1pPr indent="-377190" lvl="0" marL="457200" algn="l">
              <a:spcBef>
                <a:spcPts val="360"/>
              </a:spcBef>
              <a:spcAft>
                <a:spcPts val="0"/>
              </a:spcAft>
              <a:buSzPts val="2340"/>
              <a:buChar char="*"/>
              <a:defRPr/>
            </a:lvl1pPr>
            <a:lvl2pPr indent="-377190" lvl="1" marL="914400" algn="l">
              <a:spcBef>
                <a:spcPts val="360"/>
              </a:spcBef>
              <a:spcAft>
                <a:spcPts val="0"/>
              </a:spcAft>
              <a:buSzPts val="2340"/>
              <a:buChar char="*"/>
              <a:defRPr/>
            </a:lvl2pPr>
            <a:lvl3pPr indent="-377189" lvl="2" marL="1371600" algn="l">
              <a:spcBef>
                <a:spcPts val="360"/>
              </a:spcBef>
              <a:spcAft>
                <a:spcPts val="0"/>
              </a:spcAft>
              <a:buSzPts val="2340"/>
              <a:buChar char="*"/>
              <a:defRPr/>
            </a:lvl3pPr>
            <a:lvl4pPr indent="-377189" lvl="3" marL="1828800" algn="l">
              <a:spcBef>
                <a:spcPts val="360"/>
              </a:spcBef>
              <a:spcAft>
                <a:spcPts val="0"/>
              </a:spcAft>
              <a:buSzPts val="2340"/>
              <a:buChar char="*"/>
              <a:defRPr/>
            </a:lvl4pPr>
            <a:lvl5pPr indent="-377189" lvl="4" marL="2286000" algn="l">
              <a:spcBef>
                <a:spcPts val="360"/>
              </a:spcBef>
              <a:spcAft>
                <a:spcPts val="0"/>
              </a:spcAft>
              <a:buSzPts val="2340"/>
              <a:buChar char="*"/>
              <a:defRPr/>
            </a:lvl5pPr>
            <a:lvl6pPr indent="-377189" lvl="5" marL="2743200" algn="l">
              <a:spcBef>
                <a:spcPts val="360"/>
              </a:spcBef>
              <a:spcAft>
                <a:spcPts val="0"/>
              </a:spcAft>
              <a:buSzPts val="2340"/>
              <a:buChar char="*"/>
              <a:defRPr/>
            </a:lvl6pPr>
            <a:lvl7pPr indent="-377189" lvl="6" marL="3200400" algn="l">
              <a:spcBef>
                <a:spcPts val="360"/>
              </a:spcBef>
              <a:spcAft>
                <a:spcPts val="0"/>
              </a:spcAft>
              <a:buSzPts val="2340"/>
              <a:buChar char="*"/>
              <a:defRPr/>
            </a:lvl7pPr>
            <a:lvl8pPr indent="-377190" lvl="7" marL="3657600" algn="l">
              <a:spcBef>
                <a:spcPts val="360"/>
              </a:spcBef>
              <a:spcAft>
                <a:spcPts val="0"/>
              </a:spcAft>
              <a:buSzPts val="2340"/>
              <a:buChar char="*"/>
              <a:defRPr/>
            </a:lvl8pPr>
            <a:lvl9pPr indent="-377190" lvl="8" marL="4114800" algn="l">
              <a:spcBef>
                <a:spcPts val="360"/>
              </a:spcBef>
              <a:spcAft>
                <a:spcPts val="300"/>
              </a:spcAft>
              <a:buSzPts val="234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5" name="Shape 35"/>
        <p:cNvGrpSpPr/>
        <p:nvPr/>
      </p:nvGrpSpPr>
      <p:grpSpPr>
        <a:xfrm>
          <a:off x="0" y="0"/>
          <a:ext cx="0" cy="0"/>
          <a:chOff x="0" y="0"/>
          <a:chExt cx="0" cy="0"/>
        </a:xfrm>
      </p:grpSpPr>
      <p:sp>
        <p:nvSpPr>
          <p:cNvPr id="36" name="Google Shape;36;p15"/>
          <p:cNvSpPr/>
          <p:nvPr/>
        </p:nvSpPr>
        <p:spPr>
          <a:xfrm>
            <a:off x="0" y="3866920"/>
            <a:ext cx="9144000" cy="2991080"/>
          </a:xfrm>
          <a:prstGeom prst="rect">
            <a:avLst/>
          </a:prstGeom>
          <a:gradFill>
            <a:gsLst>
              <a:gs pos="0">
                <a:srgbClr val="FFFFFF">
                  <a:alpha val="91764"/>
                </a:srgbClr>
              </a:gs>
              <a:gs pos="37000">
                <a:srgbClr val="FFFFFF">
                  <a:alpha val="76862"/>
                </a:srgbClr>
              </a:gs>
              <a:gs pos="100000">
                <a:srgbClr val="B4DCFA">
                  <a:alpha val="8000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7" name="Google Shape;37;p15"/>
          <p:cNvSpPr/>
          <p:nvPr/>
        </p:nvSpPr>
        <p:spPr>
          <a:xfrm>
            <a:off x="0" y="0"/>
            <a:ext cx="9144000" cy="3866920"/>
          </a:xfrm>
          <a:prstGeom prst="rect">
            <a:avLst/>
          </a:prstGeom>
          <a:gradFill>
            <a:gsLst>
              <a:gs pos="0">
                <a:srgbClr val="FFFFFF">
                  <a:alpha val="89803"/>
                </a:srgbClr>
              </a:gs>
              <a:gs pos="48000">
                <a:srgbClr val="FFFFFF">
                  <a:alpha val="62745"/>
                </a:srgbClr>
              </a:gs>
              <a:gs pos="100000">
                <a:srgbClr val="B4DCFA">
                  <a:alpha val="8000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8" name="Google Shape;38;p15"/>
          <p:cNvSpPr/>
          <p:nvPr/>
        </p:nvSpPr>
        <p:spPr>
          <a:xfrm>
            <a:off x="0" y="2652311"/>
            <a:ext cx="9144000" cy="2286000"/>
          </a:xfrm>
          <a:prstGeom prst="rect">
            <a:avLst/>
          </a:prstGeom>
          <a:gradFill>
            <a:gsLst>
              <a:gs pos="0">
                <a:srgbClr val="FFFFFF">
                  <a:alpha val="0"/>
                </a:srgbClr>
              </a:gs>
              <a:gs pos="29000">
                <a:srgbClr val="FFFFFF">
                  <a:alpha val="29803"/>
                </a:srgbClr>
              </a:gs>
              <a:gs pos="45000">
                <a:srgbClr val="B4DCFA">
                  <a:alpha val="40000"/>
                </a:srgbClr>
              </a:gs>
              <a:gs pos="55000">
                <a:srgbClr val="FFFFFF">
                  <a:alpha val="25882"/>
                </a:srgbClr>
              </a:gs>
              <a:gs pos="65000">
                <a:srgbClr val="B4DCFA">
                  <a:alpha val="60000"/>
                </a:srgbClr>
              </a:gs>
              <a:gs pos="100000">
                <a:srgbClr val="FFFFFF">
                  <a:alpha val="0"/>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9" name="Google Shape;39;p15"/>
          <p:cNvSpPr/>
          <p:nvPr/>
        </p:nvSpPr>
        <p:spPr>
          <a:xfrm>
            <a:off x="0" y="1600200"/>
            <a:ext cx="9144000" cy="5105400"/>
          </a:xfrm>
          <a:prstGeom prst="ellipse">
            <a:avLst/>
          </a:prstGeom>
          <a:gradFill>
            <a:gsLst>
              <a:gs pos="0">
                <a:schemeClr val="lt1"/>
              </a:gs>
              <a:gs pos="54000">
                <a:srgbClr val="FFFFFF">
                  <a:alpha val="0"/>
                </a:srgbClr>
              </a:gs>
              <a:gs pos="100000">
                <a:srgbClr val="FFFFFF">
                  <a:alpha val="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0" name="Google Shape;40;p15"/>
          <p:cNvSpPr txBox="1"/>
          <p:nvPr>
            <p:ph type="title"/>
          </p:nvPr>
        </p:nvSpPr>
        <p:spPr>
          <a:xfrm>
            <a:off x="2033195" y="2172648"/>
            <a:ext cx="5966666" cy="2423346"/>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5888"/>
              <a:buChar char="*"/>
              <a:defRPr b="1" sz="46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5"/>
          <p:cNvSpPr txBox="1"/>
          <p:nvPr>
            <p:ph idx="1" type="body"/>
          </p:nvPr>
        </p:nvSpPr>
        <p:spPr>
          <a:xfrm>
            <a:off x="2022438" y="4607511"/>
            <a:ext cx="5970494" cy="835460"/>
          </a:xfrm>
          <a:prstGeom prst="rect">
            <a:avLst/>
          </a:prstGeom>
          <a:noFill/>
          <a:ln>
            <a:noFill/>
          </a:ln>
        </p:spPr>
        <p:txBody>
          <a:bodyPr anchorCtr="0" anchor="t" bIns="45700" lIns="91425" spcFirstLastPara="1" rIns="91425" wrap="square" tIns="45700">
            <a:normAutofit/>
          </a:bodyPr>
          <a:lstStyle>
            <a:lvl1pPr indent="-228600" lvl="0" marL="457200" algn="r">
              <a:spcBef>
                <a:spcPts val="400"/>
              </a:spcBef>
              <a:spcAft>
                <a:spcPts val="0"/>
              </a:spcAft>
              <a:buSzPts val="2600"/>
              <a:buNone/>
              <a:defRPr sz="2000">
                <a:solidFill>
                  <a:schemeClr val="dk2"/>
                </a:solidFill>
              </a:defRPr>
            </a:lvl1pPr>
            <a:lvl2pPr indent="-228600" lvl="1" marL="914400" algn="l">
              <a:spcBef>
                <a:spcPts val="360"/>
              </a:spcBef>
              <a:spcAft>
                <a:spcPts val="0"/>
              </a:spcAft>
              <a:buSzPts val="2340"/>
              <a:buNone/>
              <a:defRPr sz="1800">
                <a:solidFill>
                  <a:srgbClr val="888888"/>
                </a:solidFill>
              </a:defRPr>
            </a:lvl2pPr>
            <a:lvl3pPr indent="-228600" lvl="2" marL="1371600" algn="l">
              <a:spcBef>
                <a:spcPts val="320"/>
              </a:spcBef>
              <a:spcAft>
                <a:spcPts val="0"/>
              </a:spcAft>
              <a:buSzPts val="2080"/>
              <a:buNone/>
              <a:defRPr sz="1600">
                <a:solidFill>
                  <a:srgbClr val="888888"/>
                </a:solidFill>
              </a:defRPr>
            </a:lvl3pPr>
            <a:lvl4pPr indent="-228600" lvl="3" marL="1828800" algn="l">
              <a:spcBef>
                <a:spcPts val="300"/>
              </a:spcBef>
              <a:spcAft>
                <a:spcPts val="0"/>
              </a:spcAft>
              <a:buSzPts val="1820"/>
              <a:buNone/>
              <a:defRPr sz="1400">
                <a:solidFill>
                  <a:srgbClr val="888888"/>
                </a:solidFill>
              </a:defRPr>
            </a:lvl4pPr>
            <a:lvl5pPr indent="-228600" lvl="4" marL="2286000" algn="l">
              <a:spcBef>
                <a:spcPts val="300"/>
              </a:spcBef>
              <a:spcAft>
                <a:spcPts val="0"/>
              </a:spcAft>
              <a:buSzPts val="1820"/>
              <a:buNone/>
              <a:defRPr sz="1400">
                <a:solidFill>
                  <a:srgbClr val="888888"/>
                </a:solidFill>
              </a:defRPr>
            </a:lvl5pPr>
            <a:lvl6pPr indent="-228600" lvl="5" marL="2743200" algn="l">
              <a:spcBef>
                <a:spcPts val="300"/>
              </a:spcBef>
              <a:spcAft>
                <a:spcPts val="0"/>
              </a:spcAft>
              <a:buSzPts val="1820"/>
              <a:buNone/>
              <a:defRPr sz="1400">
                <a:solidFill>
                  <a:srgbClr val="888888"/>
                </a:solidFill>
              </a:defRPr>
            </a:lvl6pPr>
            <a:lvl7pPr indent="-228600" lvl="6" marL="3200400" algn="l">
              <a:spcBef>
                <a:spcPts val="300"/>
              </a:spcBef>
              <a:spcAft>
                <a:spcPts val="0"/>
              </a:spcAft>
              <a:buSzPts val="1820"/>
              <a:buNone/>
              <a:defRPr sz="1400">
                <a:solidFill>
                  <a:srgbClr val="888888"/>
                </a:solidFill>
              </a:defRPr>
            </a:lvl7pPr>
            <a:lvl8pPr indent="-228600" lvl="7" marL="3657600" algn="l">
              <a:spcBef>
                <a:spcPts val="300"/>
              </a:spcBef>
              <a:spcAft>
                <a:spcPts val="0"/>
              </a:spcAft>
              <a:buSzPts val="1820"/>
              <a:buNone/>
              <a:defRPr sz="1400">
                <a:solidFill>
                  <a:srgbClr val="888888"/>
                </a:solidFill>
              </a:defRPr>
            </a:lvl8pPr>
            <a:lvl9pPr indent="-228600" lvl="8" marL="4114800" algn="l">
              <a:spcBef>
                <a:spcPts val="300"/>
              </a:spcBef>
              <a:spcAft>
                <a:spcPts val="300"/>
              </a:spcAft>
              <a:buSzPts val="1820"/>
              <a:buNone/>
              <a:defRPr sz="1400">
                <a:solidFill>
                  <a:srgbClr val="888888"/>
                </a:solidFill>
              </a:defRPr>
            </a:lvl9pPr>
          </a:lstStyle>
          <a:p/>
        </p:txBody>
      </p:sp>
      <p:sp>
        <p:nvSpPr>
          <p:cNvPr id="42" name="Google Shape;42;p15"/>
          <p:cNvSpPr txBox="1"/>
          <p:nvPr>
            <p:ph idx="10" type="dt"/>
          </p:nvPr>
        </p:nvSpPr>
        <p:spPr>
          <a:xfrm>
            <a:off x="6172200" y="6172200"/>
            <a:ext cx="2514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5"/>
          <p:cNvSpPr txBox="1"/>
          <p:nvPr>
            <p:ph idx="11" type="ftr"/>
          </p:nvPr>
        </p:nvSpPr>
        <p:spPr>
          <a:xfrm>
            <a:off x="457199" y="6172200"/>
            <a:ext cx="335280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5"/>
          <p:cNvSpPr txBox="1"/>
          <p:nvPr>
            <p:ph idx="12" type="sldNum"/>
          </p:nvPr>
        </p:nvSpPr>
        <p:spPr>
          <a:xfrm>
            <a:off x="3810000" y="6172200"/>
            <a:ext cx="1828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5" name="Shape 45"/>
        <p:cNvGrpSpPr/>
        <p:nvPr/>
      </p:nvGrpSpPr>
      <p:grpSpPr>
        <a:xfrm>
          <a:off x="0" y="0"/>
          <a:ext cx="0" cy="0"/>
          <a:chOff x="0" y="0"/>
          <a:chExt cx="0" cy="0"/>
        </a:xfrm>
      </p:grpSpPr>
      <p:sp>
        <p:nvSpPr>
          <p:cNvPr id="46" name="Google Shape;46;p16"/>
          <p:cNvSpPr txBox="1"/>
          <p:nvPr>
            <p:ph idx="10" type="dt"/>
          </p:nvPr>
        </p:nvSpPr>
        <p:spPr>
          <a:xfrm>
            <a:off x="6172200" y="6172200"/>
            <a:ext cx="2514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6"/>
          <p:cNvSpPr txBox="1"/>
          <p:nvPr>
            <p:ph idx="11" type="ftr"/>
          </p:nvPr>
        </p:nvSpPr>
        <p:spPr>
          <a:xfrm>
            <a:off x="457199" y="6172200"/>
            <a:ext cx="335280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6"/>
          <p:cNvSpPr txBox="1"/>
          <p:nvPr>
            <p:ph idx="12" type="sldNum"/>
          </p:nvPr>
        </p:nvSpPr>
        <p:spPr>
          <a:xfrm>
            <a:off x="3810000" y="6172200"/>
            <a:ext cx="1828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49" name="Google Shape;49;p16"/>
          <p:cNvSpPr txBox="1"/>
          <p:nvPr>
            <p:ph type="title"/>
          </p:nvPr>
        </p:nvSpPr>
        <p:spPr>
          <a:xfrm>
            <a:off x="1793289" y="4372168"/>
            <a:ext cx="6512511" cy="11430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2304"/>
              <a:buChar cha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16"/>
          <p:cNvSpPr txBox="1"/>
          <p:nvPr>
            <p:ph idx="1" type="body"/>
          </p:nvPr>
        </p:nvSpPr>
        <p:spPr>
          <a:xfrm>
            <a:off x="1142999" y="731519"/>
            <a:ext cx="3346704" cy="3474720"/>
          </a:xfrm>
          <a:prstGeom prst="rect">
            <a:avLst/>
          </a:prstGeom>
          <a:noFill/>
          <a:ln>
            <a:noFill/>
          </a:ln>
        </p:spPr>
        <p:txBody>
          <a:bodyPr anchorCtr="0" anchor="t" bIns="45700" lIns="91425" spcFirstLastPara="1" rIns="91425" wrap="square" tIns="45700">
            <a:normAutofit/>
          </a:bodyPr>
          <a:lstStyle>
            <a:lvl1pPr indent="-377190" lvl="0" marL="457200" algn="l">
              <a:spcBef>
                <a:spcPts val="360"/>
              </a:spcBef>
              <a:spcAft>
                <a:spcPts val="0"/>
              </a:spcAft>
              <a:buSzPts val="2340"/>
              <a:buChar char="*"/>
              <a:defRPr/>
            </a:lvl1pPr>
            <a:lvl2pPr indent="-377190" lvl="1" marL="914400" algn="l">
              <a:spcBef>
                <a:spcPts val="360"/>
              </a:spcBef>
              <a:spcAft>
                <a:spcPts val="0"/>
              </a:spcAft>
              <a:buSzPts val="2340"/>
              <a:buChar char="*"/>
              <a:defRPr/>
            </a:lvl2pPr>
            <a:lvl3pPr indent="-377189" lvl="2" marL="1371600" algn="l">
              <a:spcBef>
                <a:spcPts val="360"/>
              </a:spcBef>
              <a:spcAft>
                <a:spcPts val="0"/>
              </a:spcAft>
              <a:buSzPts val="2340"/>
              <a:buChar char="*"/>
              <a:defRPr/>
            </a:lvl3pPr>
            <a:lvl4pPr indent="-377189" lvl="3" marL="1828800" algn="l">
              <a:spcBef>
                <a:spcPts val="360"/>
              </a:spcBef>
              <a:spcAft>
                <a:spcPts val="0"/>
              </a:spcAft>
              <a:buSzPts val="2340"/>
              <a:buChar char="*"/>
              <a:defRPr/>
            </a:lvl4pPr>
            <a:lvl5pPr indent="-377189" lvl="4" marL="2286000" algn="l">
              <a:spcBef>
                <a:spcPts val="360"/>
              </a:spcBef>
              <a:spcAft>
                <a:spcPts val="0"/>
              </a:spcAft>
              <a:buSzPts val="2340"/>
              <a:buChar char="*"/>
              <a:defRPr/>
            </a:lvl5pPr>
            <a:lvl6pPr indent="-377189" lvl="5" marL="2743200" algn="l">
              <a:spcBef>
                <a:spcPts val="360"/>
              </a:spcBef>
              <a:spcAft>
                <a:spcPts val="0"/>
              </a:spcAft>
              <a:buSzPts val="2340"/>
              <a:buChar char="*"/>
              <a:defRPr/>
            </a:lvl6pPr>
            <a:lvl7pPr indent="-377189" lvl="6" marL="3200400" algn="l">
              <a:spcBef>
                <a:spcPts val="360"/>
              </a:spcBef>
              <a:spcAft>
                <a:spcPts val="0"/>
              </a:spcAft>
              <a:buSzPts val="2340"/>
              <a:buChar char="*"/>
              <a:defRPr/>
            </a:lvl7pPr>
            <a:lvl8pPr indent="-377190" lvl="7" marL="3657600" algn="l">
              <a:spcBef>
                <a:spcPts val="360"/>
              </a:spcBef>
              <a:spcAft>
                <a:spcPts val="0"/>
              </a:spcAft>
              <a:buSzPts val="2340"/>
              <a:buChar char="*"/>
              <a:defRPr/>
            </a:lvl8pPr>
            <a:lvl9pPr indent="-377190" lvl="8" marL="4114800" algn="l">
              <a:spcBef>
                <a:spcPts val="360"/>
              </a:spcBef>
              <a:spcAft>
                <a:spcPts val="300"/>
              </a:spcAft>
              <a:buSzPts val="2340"/>
              <a:buChar char="*"/>
              <a:defRPr/>
            </a:lvl9pPr>
          </a:lstStyle>
          <a:p/>
        </p:txBody>
      </p:sp>
      <p:sp>
        <p:nvSpPr>
          <p:cNvPr id="51" name="Google Shape;51;p16"/>
          <p:cNvSpPr txBox="1"/>
          <p:nvPr>
            <p:ph idx="2" type="body"/>
          </p:nvPr>
        </p:nvSpPr>
        <p:spPr>
          <a:xfrm>
            <a:off x="4645152" y="731520"/>
            <a:ext cx="3346704" cy="3474720"/>
          </a:xfrm>
          <a:prstGeom prst="rect">
            <a:avLst/>
          </a:prstGeom>
          <a:noFill/>
          <a:ln>
            <a:noFill/>
          </a:ln>
        </p:spPr>
        <p:txBody>
          <a:bodyPr anchorCtr="0" anchor="t" bIns="45700" lIns="91425" spcFirstLastPara="1" rIns="91425" wrap="square" tIns="45700">
            <a:normAutofit/>
          </a:bodyPr>
          <a:lstStyle>
            <a:lvl1pPr indent="-377190" lvl="0" marL="457200" algn="l">
              <a:spcBef>
                <a:spcPts val="360"/>
              </a:spcBef>
              <a:spcAft>
                <a:spcPts val="0"/>
              </a:spcAft>
              <a:buSzPts val="2340"/>
              <a:buChar char="*"/>
              <a:defRPr/>
            </a:lvl1pPr>
            <a:lvl2pPr indent="-377190" lvl="1" marL="914400" algn="l">
              <a:spcBef>
                <a:spcPts val="360"/>
              </a:spcBef>
              <a:spcAft>
                <a:spcPts val="0"/>
              </a:spcAft>
              <a:buSzPts val="2340"/>
              <a:buChar char="*"/>
              <a:defRPr/>
            </a:lvl2pPr>
            <a:lvl3pPr indent="-377189" lvl="2" marL="1371600" algn="l">
              <a:spcBef>
                <a:spcPts val="360"/>
              </a:spcBef>
              <a:spcAft>
                <a:spcPts val="0"/>
              </a:spcAft>
              <a:buSzPts val="2340"/>
              <a:buChar char="*"/>
              <a:defRPr/>
            </a:lvl3pPr>
            <a:lvl4pPr indent="-377189" lvl="3" marL="1828800" algn="l">
              <a:spcBef>
                <a:spcPts val="360"/>
              </a:spcBef>
              <a:spcAft>
                <a:spcPts val="0"/>
              </a:spcAft>
              <a:buSzPts val="2340"/>
              <a:buChar char="*"/>
              <a:defRPr/>
            </a:lvl4pPr>
            <a:lvl5pPr indent="-377189" lvl="4" marL="2286000" algn="l">
              <a:spcBef>
                <a:spcPts val="360"/>
              </a:spcBef>
              <a:spcAft>
                <a:spcPts val="0"/>
              </a:spcAft>
              <a:buSzPts val="2340"/>
              <a:buChar char="*"/>
              <a:defRPr/>
            </a:lvl5pPr>
            <a:lvl6pPr indent="-377189" lvl="5" marL="2743200" algn="l">
              <a:spcBef>
                <a:spcPts val="360"/>
              </a:spcBef>
              <a:spcAft>
                <a:spcPts val="0"/>
              </a:spcAft>
              <a:buSzPts val="2340"/>
              <a:buChar char="*"/>
              <a:defRPr/>
            </a:lvl6pPr>
            <a:lvl7pPr indent="-377189" lvl="6" marL="3200400" algn="l">
              <a:spcBef>
                <a:spcPts val="360"/>
              </a:spcBef>
              <a:spcAft>
                <a:spcPts val="0"/>
              </a:spcAft>
              <a:buSzPts val="2340"/>
              <a:buChar char="*"/>
              <a:defRPr/>
            </a:lvl7pPr>
            <a:lvl8pPr indent="-377190" lvl="7" marL="3657600" algn="l">
              <a:spcBef>
                <a:spcPts val="360"/>
              </a:spcBef>
              <a:spcAft>
                <a:spcPts val="0"/>
              </a:spcAft>
              <a:buSzPts val="2340"/>
              <a:buChar char="*"/>
              <a:defRPr/>
            </a:lvl8pPr>
            <a:lvl9pPr indent="-377190" lvl="8" marL="4114800" algn="l">
              <a:spcBef>
                <a:spcPts val="360"/>
              </a:spcBef>
              <a:spcAft>
                <a:spcPts val="300"/>
              </a:spcAft>
              <a:buSzPts val="234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2" name="Shape 52"/>
        <p:cNvGrpSpPr/>
        <p:nvPr/>
      </p:nvGrpSpPr>
      <p:grpSpPr>
        <a:xfrm>
          <a:off x="0" y="0"/>
          <a:ext cx="0" cy="0"/>
          <a:chOff x="0" y="0"/>
          <a:chExt cx="0" cy="0"/>
        </a:xfrm>
      </p:grpSpPr>
      <p:sp>
        <p:nvSpPr>
          <p:cNvPr id="53" name="Google Shape;53;p17"/>
          <p:cNvSpPr txBox="1"/>
          <p:nvPr>
            <p:ph idx="1" type="body"/>
          </p:nvPr>
        </p:nvSpPr>
        <p:spPr>
          <a:xfrm>
            <a:off x="1143000" y="731520"/>
            <a:ext cx="3346704" cy="639762"/>
          </a:xfrm>
          <a:prstGeom prst="rect">
            <a:avLst/>
          </a:prstGeom>
          <a:noFill/>
          <a:ln>
            <a:noFill/>
          </a:ln>
        </p:spPr>
        <p:txBody>
          <a:bodyPr anchorCtr="0" anchor="b" bIns="45700" lIns="91425" spcFirstLastPara="1" rIns="91425" wrap="square" tIns="45700">
            <a:noAutofit/>
          </a:bodyPr>
          <a:lstStyle>
            <a:lvl1pPr indent="-228600" lvl="0" marL="457200" algn="ctr">
              <a:spcBef>
                <a:spcPts val="480"/>
              </a:spcBef>
              <a:spcAft>
                <a:spcPts val="0"/>
              </a:spcAft>
              <a:buSzPts val="3120"/>
              <a:buNone/>
              <a:defRPr b="1" i="0" sz="2400">
                <a:solidFill>
                  <a:schemeClr val="dk1"/>
                </a:solidFill>
                <a:latin typeface="Trebuchet MS"/>
                <a:ea typeface="Trebuchet MS"/>
                <a:cs typeface="Trebuchet MS"/>
                <a:sym typeface="Trebuchet MS"/>
              </a:defRPr>
            </a:lvl1pPr>
            <a:lvl2pPr indent="-228600" lvl="1" marL="914400" algn="l">
              <a:spcBef>
                <a:spcPts val="400"/>
              </a:spcBef>
              <a:spcAft>
                <a:spcPts val="0"/>
              </a:spcAft>
              <a:buSzPts val="2600"/>
              <a:buNone/>
              <a:defRPr b="1" sz="2000"/>
            </a:lvl2pPr>
            <a:lvl3pPr indent="-228600" lvl="2" marL="1371600" algn="l">
              <a:spcBef>
                <a:spcPts val="360"/>
              </a:spcBef>
              <a:spcAft>
                <a:spcPts val="0"/>
              </a:spcAft>
              <a:buSzPts val="2340"/>
              <a:buNone/>
              <a:defRPr b="1" sz="1800"/>
            </a:lvl3pPr>
            <a:lvl4pPr indent="-228600" lvl="3" marL="1828800" algn="l">
              <a:spcBef>
                <a:spcPts val="320"/>
              </a:spcBef>
              <a:spcAft>
                <a:spcPts val="0"/>
              </a:spcAft>
              <a:buSzPts val="2080"/>
              <a:buNone/>
              <a:defRPr b="1" sz="1600"/>
            </a:lvl4pPr>
            <a:lvl5pPr indent="-228600" lvl="4" marL="2286000" algn="l">
              <a:spcBef>
                <a:spcPts val="320"/>
              </a:spcBef>
              <a:spcAft>
                <a:spcPts val="0"/>
              </a:spcAft>
              <a:buSzPts val="2080"/>
              <a:buNone/>
              <a:defRPr b="1" sz="1600"/>
            </a:lvl5pPr>
            <a:lvl6pPr indent="-228600" lvl="5" marL="2743200" algn="l">
              <a:spcBef>
                <a:spcPts val="320"/>
              </a:spcBef>
              <a:spcAft>
                <a:spcPts val="0"/>
              </a:spcAft>
              <a:buSzPts val="2080"/>
              <a:buNone/>
              <a:defRPr b="1" sz="1600"/>
            </a:lvl6pPr>
            <a:lvl7pPr indent="-228600" lvl="6" marL="3200400" algn="l">
              <a:spcBef>
                <a:spcPts val="320"/>
              </a:spcBef>
              <a:spcAft>
                <a:spcPts val="0"/>
              </a:spcAft>
              <a:buSzPts val="2080"/>
              <a:buNone/>
              <a:defRPr b="1" sz="1600"/>
            </a:lvl7pPr>
            <a:lvl8pPr indent="-228600" lvl="7" marL="3657600" algn="l">
              <a:spcBef>
                <a:spcPts val="320"/>
              </a:spcBef>
              <a:spcAft>
                <a:spcPts val="0"/>
              </a:spcAft>
              <a:buSzPts val="2080"/>
              <a:buNone/>
              <a:defRPr b="1" sz="1600"/>
            </a:lvl8pPr>
            <a:lvl9pPr indent="-228600" lvl="8" marL="4114800" algn="l">
              <a:spcBef>
                <a:spcPts val="320"/>
              </a:spcBef>
              <a:spcAft>
                <a:spcPts val="300"/>
              </a:spcAft>
              <a:buSzPts val="2080"/>
              <a:buNone/>
              <a:defRPr b="1" sz="1600"/>
            </a:lvl9pPr>
          </a:lstStyle>
          <a:p/>
        </p:txBody>
      </p:sp>
      <p:sp>
        <p:nvSpPr>
          <p:cNvPr id="54" name="Google Shape;54;p17"/>
          <p:cNvSpPr txBox="1"/>
          <p:nvPr>
            <p:ph idx="2" type="body"/>
          </p:nvPr>
        </p:nvSpPr>
        <p:spPr>
          <a:xfrm>
            <a:off x="1156447" y="1400327"/>
            <a:ext cx="3346704" cy="2743200"/>
          </a:xfrm>
          <a:prstGeom prst="rect">
            <a:avLst/>
          </a:prstGeom>
          <a:noFill/>
          <a:ln>
            <a:noFill/>
          </a:ln>
        </p:spPr>
        <p:txBody>
          <a:bodyPr anchorCtr="0" anchor="t" bIns="45700" lIns="91425" spcFirstLastPara="1" rIns="91425" wrap="square" tIns="45700">
            <a:normAutofit/>
          </a:bodyPr>
          <a:lstStyle>
            <a:lvl1pPr indent="-377190" lvl="0" marL="457200" algn="l">
              <a:spcBef>
                <a:spcPts val="360"/>
              </a:spcBef>
              <a:spcAft>
                <a:spcPts val="0"/>
              </a:spcAft>
              <a:buSzPts val="2340"/>
              <a:buChar char="*"/>
              <a:defRPr sz="1800"/>
            </a:lvl1pPr>
            <a:lvl2pPr indent="-377190" lvl="1" marL="914400" algn="l">
              <a:spcBef>
                <a:spcPts val="360"/>
              </a:spcBef>
              <a:spcAft>
                <a:spcPts val="0"/>
              </a:spcAft>
              <a:buSzPts val="2340"/>
              <a:buChar char="*"/>
              <a:defRPr sz="1800"/>
            </a:lvl2pPr>
            <a:lvl3pPr indent="-360680" lvl="2" marL="1371600" algn="l">
              <a:spcBef>
                <a:spcPts val="320"/>
              </a:spcBef>
              <a:spcAft>
                <a:spcPts val="0"/>
              </a:spcAft>
              <a:buSzPts val="2080"/>
              <a:buChar char="*"/>
              <a:defRPr sz="1600"/>
            </a:lvl3pPr>
            <a:lvl4pPr indent="-360680" lvl="3" marL="1828800" algn="l">
              <a:spcBef>
                <a:spcPts val="320"/>
              </a:spcBef>
              <a:spcAft>
                <a:spcPts val="0"/>
              </a:spcAft>
              <a:buSzPts val="2080"/>
              <a:buChar char="*"/>
              <a:defRPr sz="1600"/>
            </a:lvl4pPr>
            <a:lvl5pPr indent="-360679" lvl="4" marL="2286000" algn="l">
              <a:spcBef>
                <a:spcPts val="320"/>
              </a:spcBef>
              <a:spcAft>
                <a:spcPts val="0"/>
              </a:spcAft>
              <a:buSzPts val="2080"/>
              <a:buChar char="*"/>
              <a:defRPr sz="1600"/>
            </a:lvl5pPr>
            <a:lvl6pPr indent="-360679" lvl="5" marL="2743200" algn="l">
              <a:spcBef>
                <a:spcPts val="320"/>
              </a:spcBef>
              <a:spcAft>
                <a:spcPts val="0"/>
              </a:spcAft>
              <a:buSzPts val="2080"/>
              <a:buChar char="*"/>
              <a:defRPr sz="1600"/>
            </a:lvl6pPr>
            <a:lvl7pPr indent="-360679" lvl="6" marL="3200400" algn="l">
              <a:spcBef>
                <a:spcPts val="320"/>
              </a:spcBef>
              <a:spcAft>
                <a:spcPts val="0"/>
              </a:spcAft>
              <a:buSzPts val="2080"/>
              <a:buChar char="*"/>
              <a:defRPr sz="1600"/>
            </a:lvl7pPr>
            <a:lvl8pPr indent="-360679" lvl="7" marL="3657600" algn="l">
              <a:spcBef>
                <a:spcPts val="320"/>
              </a:spcBef>
              <a:spcAft>
                <a:spcPts val="0"/>
              </a:spcAft>
              <a:buSzPts val="2080"/>
              <a:buChar char="*"/>
              <a:defRPr sz="1600"/>
            </a:lvl8pPr>
            <a:lvl9pPr indent="-360679" lvl="8" marL="4114800" algn="l">
              <a:spcBef>
                <a:spcPts val="320"/>
              </a:spcBef>
              <a:spcAft>
                <a:spcPts val="300"/>
              </a:spcAft>
              <a:buSzPts val="2080"/>
              <a:buChar char="*"/>
              <a:defRPr sz="1600"/>
            </a:lvl9pPr>
          </a:lstStyle>
          <a:p/>
        </p:txBody>
      </p:sp>
      <p:sp>
        <p:nvSpPr>
          <p:cNvPr id="55" name="Google Shape;55;p17"/>
          <p:cNvSpPr txBox="1"/>
          <p:nvPr>
            <p:ph idx="3" type="body"/>
          </p:nvPr>
        </p:nvSpPr>
        <p:spPr>
          <a:xfrm>
            <a:off x="4647302" y="731520"/>
            <a:ext cx="3346704" cy="639762"/>
          </a:xfrm>
          <a:prstGeom prst="rect">
            <a:avLst/>
          </a:prstGeom>
          <a:noFill/>
          <a:ln>
            <a:noFill/>
          </a:ln>
        </p:spPr>
        <p:txBody>
          <a:bodyPr anchorCtr="0" anchor="b" bIns="45700" lIns="91425" spcFirstLastPara="1" rIns="91425" wrap="square" tIns="45700">
            <a:noAutofit/>
          </a:bodyPr>
          <a:lstStyle>
            <a:lvl1pPr indent="-228600" lvl="0" marL="457200" algn="ctr">
              <a:spcBef>
                <a:spcPts val="480"/>
              </a:spcBef>
              <a:spcAft>
                <a:spcPts val="0"/>
              </a:spcAft>
              <a:buSzPts val="3120"/>
              <a:buNone/>
              <a:defRPr b="1" i="0" sz="2400">
                <a:solidFill>
                  <a:schemeClr val="dk1"/>
                </a:solidFill>
                <a:latin typeface="Trebuchet MS"/>
                <a:ea typeface="Trebuchet MS"/>
                <a:cs typeface="Trebuchet MS"/>
                <a:sym typeface="Trebuchet MS"/>
              </a:defRPr>
            </a:lvl1pPr>
            <a:lvl2pPr indent="-228600" lvl="1" marL="914400" algn="l">
              <a:spcBef>
                <a:spcPts val="400"/>
              </a:spcBef>
              <a:spcAft>
                <a:spcPts val="0"/>
              </a:spcAft>
              <a:buSzPts val="2600"/>
              <a:buNone/>
              <a:defRPr b="1" sz="2000"/>
            </a:lvl2pPr>
            <a:lvl3pPr indent="-228600" lvl="2" marL="1371600" algn="l">
              <a:spcBef>
                <a:spcPts val="360"/>
              </a:spcBef>
              <a:spcAft>
                <a:spcPts val="0"/>
              </a:spcAft>
              <a:buSzPts val="2340"/>
              <a:buNone/>
              <a:defRPr b="1" sz="1800"/>
            </a:lvl3pPr>
            <a:lvl4pPr indent="-228600" lvl="3" marL="1828800" algn="l">
              <a:spcBef>
                <a:spcPts val="320"/>
              </a:spcBef>
              <a:spcAft>
                <a:spcPts val="0"/>
              </a:spcAft>
              <a:buSzPts val="2080"/>
              <a:buNone/>
              <a:defRPr b="1" sz="1600"/>
            </a:lvl4pPr>
            <a:lvl5pPr indent="-228600" lvl="4" marL="2286000" algn="l">
              <a:spcBef>
                <a:spcPts val="320"/>
              </a:spcBef>
              <a:spcAft>
                <a:spcPts val="0"/>
              </a:spcAft>
              <a:buSzPts val="2080"/>
              <a:buNone/>
              <a:defRPr b="1" sz="1600"/>
            </a:lvl5pPr>
            <a:lvl6pPr indent="-228600" lvl="5" marL="2743200" algn="l">
              <a:spcBef>
                <a:spcPts val="320"/>
              </a:spcBef>
              <a:spcAft>
                <a:spcPts val="0"/>
              </a:spcAft>
              <a:buSzPts val="2080"/>
              <a:buNone/>
              <a:defRPr b="1" sz="1600"/>
            </a:lvl6pPr>
            <a:lvl7pPr indent="-228600" lvl="6" marL="3200400" algn="l">
              <a:spcBef>
                <a:spcPts val="320"/>
              </a:spcBef>
              <a:spcAft>
                <a:spcPts val="0"/>
              </a:spcAft>
              <a:buSzPts val="2080"/>
              <a:buNone/>
              <a:defRPr b="1" sz="1600"/>
            </a:lvl7pPr>
            <a:lvl8pPr indent="-228600" lvl="7" marL="3657600" algn="l">
              <a:spcBef>
                <a:spcPts val="320"/>
              </a:spcBef>
              <a:spcAft>
                <a:spcPts val="0"/>
              </a:spcAft>
              <a:buSzPts val="2080"/>
              <a:buNone/>
              <a:defRPr b="1" sz="1600"/>
            </a:lvl8pPr>
            <a:lvl9pPr indent="-228600" lvl="8" marL="4114800" algn="l">
              <a:spcBef>
                <a:spcPts val="320"/>
              </a:spcBef>
              <a:spcAft>
                <a:spcPts val="300"/>
              </a:spcAft>
              <a:buSzPts val="2080"/>
              <a:buNone/>
              <a:defRPr b="1" sz="1600"/>
            </a:lvl9pPr>
          </a:lstStyle>
          <a:p/>
        </p:txBody>
      </p:sp>
      <p:sp>
        <p:nvSpPr>
          <p:cNvPr id="56" name="Google Shape;56;p17"/>
          <p:cNvSpPr txBox="1"/>
          <p:nvPr>
            <p:ph idx="4" type="body"/>
          </p:nvPr>
        </p:nvSpPr>
        <p:spPr>
          <a:xfrm>
            <a:off x="4645025" y="1399032"/>
            <a:ext cx="3346704" cy="2743200"/>
          </a:xfrm>
          <a:prstGeom prst="rect">
            <a:avLst/>
          </a:prstGeom>
          <a:noFill/>
          <a:ln>
            <a:noFill/>
          </a:ln>
        </p:spPr>
        <p:txBody>
          <a:bodyPr anchorCtr="0" anchor="t" bIns="45700" lIns="91425" spcFirstLastPara="1" rIns="91425" wrap="square" tIns="45700">
            <a:normAutofit/>
          </a:bodyPr>
          <a:lstStyle>
            <a:lvl1pPr indent="-377190" lvl="0" marL="457200" algn="l">
              <a:spcBef>
                <a:spcPts val="360"/>
              </a:spcBef>
              <a:spcAft>
                <a:spcPts val="0"/>
              </a:spcAft>
              <a:buSzPts val="2340"/>
              <a:buChar char="*"/>
              <a:defRPr sz="1800"/>
            </a:lvl1pPr>
            <a:lvl2pPr indent="-377190" lvl="1" marL="914400" algn="l">
              <a:spcBef>
                <a:spcPts val="360"/>
              </a:spcBef>
              <a:spcAft>
                <a:spcPts val="0"/>
              </a:spcAft>
              <a:buSzPts val="2340"/>
              <a:buChar char="*"/>
              <a:defRPr sz="1800"/>
            </a:lvl2pPr>
            <a:lvl3pPr indent="-360680" lvl="2" marL="1371600" algn="l">
              <a:spcBef>
                <a:spcPts val="320"/>
              </a:spcBef>
              <a:spcAft>
                <a:spcPts val="0"/>
              </a:spcAft>
              <a:buSzPts val="2080"/>
              <a:buChar char="*"/>
              <a:defRPr sz="1600"/>
            </a:lvl3pPr>
            <a:lvl4pPr indent="-360680" lvl="3" marL="1828800" algn="l">
              <a:spcBef>
                <a:spcPts val="320"/>
              </a:spcBef>
              <a:spcAft>
                <a:spcPts val="0"/>
              </a:spcAft>
              <a:buSzPts val="2080"/>
              <a:buChar char="*"/>
              <a:defRPr sz="1600"/>
            </a:lvl4pPr>
            <a:lvl5pPr indent="-360679" lvl="4" marL="2286000" algn="l">
              <a:spcBef>
                <a:spcPts val="320"/>
              </a:spcBef>
              <a:spcAft>
                <a:spcPts val="0"/>
              </a:spcAft>
              <a:buSzPts val="2080"/>
              <a:buChar char="*"/>
              <a:defRPr sz="1600"/>
            </a:lvl5pPr>
            <a:lvl6pPr indent="-360679" lvl="5" marL="2743200" algn="l">
              <a:spcBef>
                <a:spcPts val="320"/>
              </a:spcBef>
              <a:spcAft>
                <a:spcPts val="0"/>
              </a:spcAft>
              <a:buSzPts val="2080"/>
              <a:buChar char="*"/>
              <a:defRPr sz="1600"/>
            </a:lvl6pPr>
            <a:lvl7pPr indent="-360679" lvl="6" marL="3200400" algn="l">
              <a:spcBef>
                <a:spcPts val="320"/>
              </a:spcBef>
              <a:spcAft>
                <a:spcPts val="0"/>
              </a:spcAft>
              <a:buSzPts val="2080"/>
              <a:buChar char="*"/>
              <a:defRPr sz="1600"/>
            </a:lvl7pPr>
            <a:lvl8pPr indent="-360679" lvl="7" marL="3657600" algn="l">
              <a:spcBef>
                <a:spcPts val="320"/>
              </a:spcBef>
              <a:spcAft>
                <a:spcPts val="0"/>
              </a:spcAft>
              <a:buSzPts val="2080"/>
              <a:buChar char="*"/>
              <a:defRPr sz="1600"/>
            </a:lvl8pPr>
            <a:lvl9pPr indent="-360679" lvl="8" marL="4114800" algn="l">
              <a:spcBef>
                <a:spcPts val="320"/>
              </a:spcBef>
              <a:spcAft>
                <a:spcPts val="300"/>
              </a:spcAft>
              <a:buSzPts val="2080"/>
              <a:buChar char="*"/>
              <a:defRPr sz="1600"/>
            </a:lvl9pPr>
          </a:lstStyle>
          <a:p/>
        </p:txBody>
      </p:sp>
      <p:sp>
        <p:nvSpPr>
          <p:cNvPr id="57" name="Google Shape;57;p17"/>
          <p:cNvSpPr txBox="1"/>
          <p:nvPr>
            <p:ph idx="10" type="dt"/>
          </p:nvPr>
        </p:nvSpPr>
        <p:spPr>
          <a:xfrm>
            <a:off x="6172200" y="6172200"/>
            <a:ext cx="2514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17"/>
          <p:cNvSpPr txBox="1"/>
          <p:nvPr>
            <p:ph idx="11" type="ftr"/>
          </p:nvPr>
        </p:nvSpPr>
        <p:spPr>
          <a:xfrm>
            <a:off x="457199" y="6172200"/>
            <a:ext cx="335280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7"/>
          <p:cNvSpPr txBox="1"/>
          <p:nvPr>
            <p:ph idx="12" type="sldNum"/>
          </p:nvPr>
        </p:nvSpPr>
        <p:spPr>
          <a:xfrm>
            <a:off x="3810000" y="6172200"/>
            <a:ext cx="1828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60" name="Google Shape;60;p17"/>
          <p:cNvSpPr txBox="1"/>
          <p:nvPr>
            <p:ph type="title"/>
          </p:nvPr>
        </p:nvSpPr>
        <p:spPr>
          <a:xfrm>
            <a:off x="1793289" y="4372168"/>
            <a:ext cx="6512511" cy="11430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2304"/>
              <a:buChar cha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1" name="Shape 61"/>
        <p:cNvGrpSpPr/>
        <p:nvPr/>
      </p:nvGrpSpPr>
      <p:grpSpPr>
        <a:xfrm>
          <a:off x="0" y="0"/>
          <a:ext cx="0" cy="0"/>
          <a:chOff x="0" y="0"/>
          <a:chExt cx="0" cy="0"/>
        </a:xfrm>
      </p:grpSpPr>
      <p:sp>
        <p:nvSpPr>
          <p:cNvPr id="62" name="Google Shape;62;p18"/>
          <p:cNvSpPr txBox="1"/>
          <p:nvPr>
            <p:ph type="title"/>
          </p:nvPr>
        </p:nvSpPr>
        <p:spPr>
          <a:xfrm>
            <a:off x="1793289" y="4372168"/>
            <a:ext cx="6512511" cy="11430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2304"/>
              <a:buChar cha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8"/>
          <p:cNvSpPr txBox="1"/>
          <p:nvPr>
            <p:ph idx="10" type="dt"/>
          </p:nvPr>
        </p:nvSpPr>
        <p:spPr>
          <a:xfrm>
            <a:off x="6172200" y="6172200"/>
            <a:ext cx="2514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8"/>
          <p:cNvSpPr txBox="1"/>
          <p:nvPr>
            <p:ph idx="11" type="ftr"/>
          </p:nvPr>
        </p:nvSpPr>
        <p:spPr>
          <a:xfrm>
            <a:off x="457199" y="6172200"/>
            <a:ext cx="335280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8"/>
          <p:cNvSpPr txBox="1"/>
          <p:nvPr>
            <p:ph idx="12" type="sldNum"/>
          </p:nvPr>
        </p:nvSpPr>
        <p:spPr>
          <a:xfrm>
            <a:off x="3810000" y="6172200"/>
            <a:ext cx="1828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6" name="Shape 66"/>
        <p:cNvGrpSpPr/>
        <p:nvPr/>
      </p:nvGrpSpPr>
      <p:grpSpPr>
        <a:xfrm>
          <a:off x="0" y="0"/>
          <a:ext cx="0" cy="0"/>
          <a:chOff x="0" y="0"/>
          <a:chExt cx="0" cy="0"/>
        </a:xfrm>
      </p:grpSpPr>
      <p:sp>
        <p:nvSpPr>
          <p:cNvPr id="67" name="Google Shape;67;p19"/>
          <p:cNvSpPr txBox="1"/>
          <p:nvPr>
            <p:ph type="title"/>
          </p:nvPr>
        </p:nvSpPr>
        <p:spPr>
          <a:xfrm>
            <a:off x="839095" y="2209800"/>
            <a:ext cx="3636085" cy="1258493"/>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3584"/>
              <a:buChar char="*"/>
              <a:defRPr b="1" sz="2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9"/>
          <p:cNvSpPr txBox="1"/>
          <p:nvPr>
            <p:ph idx="1" type="body"/>
          </p:nvPr>
        </p:nvSpPr>
        <p:spPr>
          <a:xfrm>
            <a:off x="4593515" y="731520"/>
            <a:ext cx="4017085" cy="4894730"/>
          </a:xfrm>
          <a:prstGeom prst="rect">
            <a:avLst/>
          </a:prstGeom>
          <a:noFill/>
          <a:ln>
            <a:noFill/>
          </a:ln>
        </p:spPr>
        <p:txBody>
          <a:bodyPr anchorCtr="0" anchor="ctr" bIns="45700" lIns="91425" spcFirstLastPara="1" rIns="91425" wrap="square" tIns="45700">
            <a:normAutofit/>
          </a:bodyPr>
          <a:lstStyle>
            <a:lvl1pPr indent="-410210" lvl="0" marL="457200" algn="l">
              <a:spcBef>
                <a:spcPts val="440"/>
              </a:spcBef>
              <a:spcAft>
                <a:spcPts val="0"/>
              </a:spcAft>
              <a:buSzPts val="2860"/>
              <a:buChar char="*"/>
              <a:defRPr sz="2200"/>
            </a:lvl1pPr>
            <a:lvl2pPr indent="-393700" lvl="1" marL="914400" algn="l">
              <a:spcBef>
                <a:spcPts val="400"/>
              </a:spcBef>
              <a:spcAft>
                <a:spcPts val="0"/>
              </a:spcAft>
              <a:buSzPts val="2600"/>
              <a:buChar char="*"/>
              <a:defRPr sz="2000"/>
            </a:lvl2pPr>
            <a:lvl3pPr indent="-377189" lvl="2" marL="1371600" algn="l">
              <a:spcBef>
                <a:spcPts val="360"/>
              </a:spcBef>
              <a:spcAft>
                <a:spcPts val="0"/>
              </a:spcAft>
              <a:buSzPts val="2340"/>
              <a:buChar char="*"/>
              <a:defRPr sz="1800"/>
            </a:lvl3pPr>
            <a:lvl4pPr indent="-360680" lvl="3" marL="1828800" algn="l">
              <a:spcBef>
                <a:spcPts val="320"/>
              </a:spcBef>
              <a:spcAft>
                <a:spcPts val="0"/>
              </a:spcAft>
              <a:buSzPts val="2080"/>
              <a:buChar char="*"/>
              <a:defRPr sz="1600"/>
            </a:lvl4pPr>
            <a:lvl5pPr indent="-344170" lvl="4" marL="2286000" algn="l">
              <a:spcBef>
                <a:spcPts val="300"/>
              </a:spcBef>
              <a:spcAft>
                <a:spcPts val="0"/>
              </a:spcAft>
              <a:buSzPts val="1820"/>
              <a:buChar char="*"/>
              <a:defRPr sz="1400"/>
            </a:lvl5pPr>
            <a:lvl6pPr indent="-393700" lvl="5" marL="2743200" algn="l">
              <a:spcBef>
                <a:spcPts val="400"/>
              </a:spcBef>
              <a:spcAft>
                <a:spcPts val="0"/>
              </a:spcAft>
              <a:buSzPts val="2600"/>
              <a:buChar char="*"/>
              <a:defRPr sz="2000"/>
            </a:lvl6pPr>
            <a:lvl7pPr indent="-393700" lvl="6" marL="3200400" algn="l">
              <a:spcBef>
                <a:spcPts val="400"/>
              </a:spcBef>
              <a:spcAft>
                <a:spcPts val="0"/>
              </a:spcAft>
              <a:buSzPts val="2600"/>
              <a:buChar char="*"/>
              <a:defRPr sz="2000"/>
            </a:lvl7pPr>
            <a:lvl8pPr indent="-393700" lvl="7" marL="3657600" algn="l">
              <a:spcBef>
                <a:spcPts val="400"/>
              </a:spcBef>
              <a:spcAft>
                <a:spcPts val="0"/>
              </a:spcAft>
              <a:buSzPts val="2600"/>
              <a:buChar char="*"/>
              <a:defRPr sz="2000"/>
            </a:lvl8pPr>
            <a:lvl9pPr indent="-393700" lvl="8" marL="4114800" algn="l">
              <a:spcBef>
                <a:spcPts val="400"/>
              </a:spcBef>
              <a:spcAft>
                <a:spcPts val="300"/>
              </a:spcAft>
              <a:buSzPts val="2600"/>
              <a:buChar char="*"/>
              <a:defRPr sz="2000"/>
            </a:lvl9pPr>
          </a:lstStyle>
          <a:p/>
        </p:txBody>
      </p:sp>
      <p:sp>
        <p:nvSpPr>
          <p:cNvPr id="69" name="Google Shape;69;p19"/>
          <p:cNvSpPr txBox="1"/>
          <p:nvPr>
            <p:ph idx="2" type="body"/>
          </p:nvPr>
        </p:nvSpPr>
        <p:spPr>
          <a:xfrm>
            <a:off x="1075765" y="3497802"/>
            <a:ext cx="3388660" cy="2139518"/>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SzPts val="1820"/>
              <a:buNone/>
              <a:defRPr sz="1400"/>
            </a:lvl1pPr>
            <a:lvl2pPr indent="-228600" lvl="1" marL="914400" algn="l">
              <a:spcBef>
                <a:spcPts val="300"/>
              </a:spcBef>
              <a:spcAft>
                <a:spcPts val="0"/>
              </a:spcAft>
              <a:buSzPts val="1560"/>
              <a:buNone/>
              <a:defRPr sz="1200"/>
            </a:lvl2pPr>
            <a:lvl3pPr indent="-228600" lvl="2" marL="1371600" algn="l">
              <a:spcBef>
                <a:spcPts val="300"/>
              </a:spcBef>
              <a:spcAft>
                <a:spcPts val="0"/>
              </a:spcAft>
              <a:buSzPts val="1300"/>
              <a:buNone/>
              <a:defRPr sz="1000"/>
            </a:lvl3pPr>
            <a:lvl4pPr indent="-228600" lvl="3" marL="1828800" algn="l">
              <a:spcBef>
                <a:spcPts val="300"/>
              </a:spcBef>
              <a:spcAft>
                <a:spcPts val="0"/>
              </a:spcAft>
              <a:buSzPts val="1170"/>
              <a:buNone/>
              <a:defRPr sz="900"/>
            </a:lvl4pPr>
            <a:lvl5pPr indent="-228600" lvl="4" marL="2286000" algn="l">
              <a:spcBef>
                <a:spcPts val="300"/>
              </a:spcBef>
              <a:spcAft>
                <a:spcPts val="0"/>
              </a:spcAft>
              <a:buSzPts val="1170"/>
              <a:buNone/>
              <a:defRPr sz="900"/>
            </a:lvl5pPr>
            <a:lvl6pPr indent="-228600" lvl="5" marL="2743200" algn="l">
              <a:spcBef>
                <a:spcPts val="300"/>
              </a:spcBef>
              <a:spcAft>
                <a:spcPts val="0"/>
              </a:spcAft>
              <a:buSzPts val="1170"/>
              <a:buNone/>
              <a:defRPr sz="900"/>
            </a:lvl6pPr>
            <a:lvl7pPr indent="-228600" lvl="6" marL="3200400" algn="l">
              <a:spcBef>
                <a:spcPts val="300"/>
              </a:spcBef>
              <a:spcAft>
                <a:spcPts val="0"/>
              </a:spcAft>
              <a:buSzPts val="1170"/>
              <a:buNone/>
              <a:defRPr sz="900"/>
            </a:lvl7pPr>
            <a:lvl8pPr indent="-228600" lvl="7" marL="3657600" algn="l">
              <a:spcBef>
                <a:spcPts val="300"/>
              </a:spcBef>
              <a:spcAft>
                <a:spcPts val="0"/>
              </a:spcAft>
              <a:buSzPts val="1170"/>
              <a:buNone/>
              <a:defRPr sz="900"/>
            </a:lvl8pPr>
            <a:lvl9pPr indent="-228600" lvl="8" marL="4114800" algn="l">
              <a:spcBef>
                <a:spcPts val="300"/>
              </a:spcBef>
              <a:spcAft>
                <a:spcPts val="300"/>
              </a:spcAft>
              <a:buSzPts val="1170"/>
              <a:buNone/>
              <a:defRPr sz="900"/>
            </a:lvl9pPr>
          </a:lstStyle>
          <a:p/>
        </p:txBody>
      </p:sp>
      <p:sp>
        <p:nvSpPr>
          <p:cNvPr id="70" name="Google Shape;70;p19"/>
          <p:cNvSpPr txBox="1"/>
          <p:nvPr>
            <p:ph idx="10" type="dt"/>
          </p:nvPr>
        </p:nvSpPr>
        <p:spPr>
          <a:xfrm>
            <a:off x="6172200" y="6172200"/>
            <a:ext cx="2514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9"/>
          <p:cNvSpPr txBox="1"/>
          <p:nvPr>
            <p:ph idx="11" type="ftr"/>
          </p:nvPr>
        </p:nvSpPr>
        <p:spPr>
          <a:xfrm>
            <a:off x="457199" y="6172200"/>
            <a:ext cx="335280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9"/>
          <p:cNvSpPr txBox="1"/>
          <p:nvPr>
            <p:ph idx="12" type="sldNum"/>
          </p:nvPr>
        </p:nvSpPr>
        <p:spPr>
          <a:xfrm>
            <a:off x="3810000" y="6172200"/>
            <a:ext cx="1828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73" name="Shape 73"/>
        <p:cNvGrpSpPr/>
        <p:nvPr/>
      </p:nvGrpSpPr>
      <p:grpSpPr>
        <a:xfrm>
          <a:off x="0" y="0"/>
          <a:ext cx="0" cy="0"/>
          <a:chOff x="0" y="0"/>
          <a:chExt cx="0" cy="0"/>
        </a:xfrm>
      </p:grpSpPr>
      <p:sp>
        <p:nvSpPr>
          <p:cNvPr id="74" name="Google Shape;74;p20"/>
          <p:cNvSpPr/>
          <p:nvPr/>
        </p:nvSpPr>
        <p:spPr>
          <a:xfrm>
            <a:off x="0" y="3866920"/>
            <a:ext cx="9144000" cy="2991080"/>
          </a:xfrm>
          <a:prstGeom prst="rect">
            <a:avLst/>
          </a:prstGeom>
          <a:gradFill>
            <a:gsLst>
              <a:gs pos="0">
                <a:srgbClr val="FFFFFF">
                  <a:alpha val="91764"/>
                </a:srgbClr>
              </a:gs>
              <a:gs pos="37000">
                <a:srgbClr val="FFFFFF">
                  <a:alpha val="76862"/>
                </a:srgbClr>
              </a:gs>
              <a:gs pos="100000">
                <a:srgbClr val="B4DCFA">
                  <a:alpha val="8000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75" name="Google Shape;75;p20"/>
          <p:cNvSpPr/>
          <p:nvPr/>
        </p:nvSpPr>
        <p:spPr>
          <a:xfrm>
            <a:off x="0" y="0"/>
            <a:ext cx="9144000" cy="3866920"/>
          </a:xfrm>
          <a:prstGeom prst="rect">
            <a:avLst/>
          </a:prstGeom>
          <a:gradFill>
            <a:gsLst>
              <a:gs pos="0">
                <a:srgbClr val="FFFFFF">
                  <a:alpha val="89803"/>
                </a:srgbClr>
              </a:gs>
              <a:gs pos="48000">
                <a:srgbClr val="FFFFFF">
                  <a:alpha val="62745"/>
                </a:srgbClr>
              </a:gs>
              <a:gs pos="100000">
                <a:srgbClr val="B4DCFA">
                  <a:alpha val="8000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76" name="Google Shape;76;p20"/>
          <p:cNvSpPr/>
          <p:nvPr/>
        </p:nvSpPr>
        <p:spPr>
          <a:xfrm>
            <a:off x="0" y="2652311"/>
            <a:ext cx="9144000" cy="2286000"/>
          </a:xfrm>
          <a:prstGeom prst="rect">
            <a:avLst/>
          </a:prstGeom>
          <a:gradFill>
            <a:gsLst>
              <a:gs pos="0">
                <a:srgbClr val="FFFFFF">
                  <a:alpha val="0"/>
                </a:srgbClr>
              </a:gs>
              <a:gs pos="29000">
                <a:srgbClr val="FFFFFF">
                  <a:alpha val="29803"/>
                </a:srgbClr>
              </a:gs>
              <a:gs pos="45000">
                <a:srgbClr val="B4DCFA">
                  <a:alpha val="40000"/>
                </a:srgbClr>
              </a:gs>
              <a:gs pos="55000">
                <a:srgbClr val="FFFFFF">
                  <a:alpha val="25882"/>
                </a:srgbClr>
              </a:gs>
              <a:gs pos="65000">
                <a:srgbClr val="B4DCFA">
                  <a:alpha val="60000"/>
                </a:srgbClr>
              </a:gs>
              <a:gs pos="100000">
                <a:srgbClr val="FFFFFF">
                  <a:alpha val="0"/>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77" name="Google Shape;77;p20"/>
          <p:cNvSpPr/>
          <p:nvPr/>
        </p:nvSpPr>
        <p:spPr>
          <a:xfrm>
            <a:off x="0" y="1600200"/>
            <a:ext cx="9144000" cy="5105400"/>
          </a:xfrm>
          <a:prstGeom prst="ellipse">
            <a:avLst/>
          </a:prstGeom>
          <a:gradFill>
            <a:gsLst>
              <a:gs pos="0">
                <a:schemeClr val="lt1"/>
              </a:gs>
              <a:gs pos="54000">
                <a:srgbClr val="FFFFFF">
                  <a:alpha val="0"/>
                </a:srgbClr>
              </a:gs>
              <a:gs pos="100000">
                <a:srgbClr val="FFFFFF">
                  <a:alpha val="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78" name="Google Shape;78;p20"/>
          <p:cNvSpPr/>
          <p:nvPr>
            <p:ph idx="2" type="pic"/>
          </p:nvPr>
        </p:nvSpPr>
        <p:spPr>
          <a:xfrm>
            <a:off x="4475175" y="1143000"/>
            <a:ext cx="4114800" cy="3127806"/>
          </a:xfrm>
          <a:prstGeom prst="roundRect">
            <a:avLst>
              <a:gd fmla="val 4230" name="adj"/>
            </a:avLst>
          </a:prstGeom>
          <a:solidFill>
            <a:srgbClr val="8BC9F7"/>
          </a:solidFill>
          <a:ln>
            <a:noFill/>
          </a:ln>
          <a:effectLst>
            <a:reflection blurRad="0" dir="0" dist="0" endA="300" endPos="28000" kx="0" rotWithShape="0" algn="bl" stA="23000" stPos="0" sy="-100000" ky="0"/>
          </a:effectLst>
        </p:spPr>
      </p:sp>
      <p:sp>
        <p:nvSpPr>
          <p:cNvPr id="79" name="Google Shape;79;p20"/>
          <p:cNvSpPr txBox="1"/>
          <p:nvPr>
            <p:ph idx="1" type="body"/>
          </p:nvPr>
        </p:nvSpPr>
        <p:spPr>
          <a:xfrm>
            <a:off x="877887" y="1010486"/>
            <a:ext cx="3694114" cy="2163020"/>
          </a:xfrm>
          <a:prstGeom prst="rect">
            <a:avLst/>
          </a:prstGeom>
          <a:noFill/>
          <a:ln>
            <a:noFill/>
          </a:ln>
        </p:spPr>
        <p:txBody>
          <a:bodyPr anchorCtr="0" anchor="b" bIns="45700" lIns="91425" spcFirstLastPara="1" rIns="91425" wrap="square" tIns="45700">
            <a:normAutofit/>
          </a:bodyPr>
          <a:lstStyle>
            <a:lvl1pPr indent="-360680" lvl="0" marL="457200" algn="l">
              <a:spcBef>
                <a:spcPts val="320"/>
              </a:spcBef>
              <a:spcAft>
                <a:spcPts val="0"/>
              </a:spcAft>
              <a:buSzPts val="2080"/>
              <a:buFont typeface="Georgia"/>
              <a:buChar char="*"/>
              <a:defRPr sz="1600"/>
            </a:lvl1pPr>
            <a:lvl2pPr indent="-228600" lvl="1" marL="914400" algn="l">
              <a:spcBef>
                <a:spcPts val="300"/>
              </a:spcBef>
              <a:spcAft>
                <a:spcPts val="0"/>
              </a:spcAft>
              <a:buSzPts val="1560"/>
              <a:buNone/>
              <a:defRPr sz="1200"/>
            </a:lvl2pPr>
            <a:lvl3pPr indent="-228600" lvl="2" marL="1371600" algn="l">
              <a:spcBef>
                <a:spcPts val="300"/>
              </a:spcBef>
              <a:spcAft>
                <a:spcPts val="0"/>
              </a:spcAft>
              <a:buSzPts val="1300"/>
              <a:buNone/>
              <a:defRPr sz="1000"/>
            </a:lvl3pPr>
            <a:lvl4pPr indent="-228600" lvl="3" marL="1828800" algn="l">
              <a:spcBef>
                <a:spcPts val="300"/>
              </a:spcBef>
              <a:spcAft>
                <a:spcPts val="0"/>
              </a:spcAft>
              <a:buSzPts val="1170"/>
              <a:buNone/>
              <a:defRPr sz="900"/>
            </a:lvl4pPr>
            <a:lvl5pPr indent="-228600" lvl="4" marL="2286000" algn="l">
              <a:spcBef>
                <a:spcPts val="300"/>
              </a:spcBef>
              <a:spcAft>
                <a:spcPts val="0"/>
              </a:spcAft>
              <a:buSzPts val="1170"/>
              <a:buNone/>
              <a:defRPr sz="900"/>
            </a:lvl5pPr>
            <a:lvl6pPr indent="-228600" lvl="5" marL="2743200" algn="l">
              <a:spcBef>
                <a:spcPts val="300"/>
              </a:spcBef>
              <a:spcAft>
                <a:spcPts val="0"/>
              </a:spcAft>
              <a:buSzPts val="1170"/>
              <a:buNone/>
              <a:defRPr sz="900"/>
            </a:lvl6pPr>
            <a:lvl7pPr indent="-228600" lvl="6" marL="3200400" algn="l">
              <a:spcBef>
                <a:spcPts val="300"/>
              </a:spcBef>
              <a:spcAft>
                <a:spcPts val="0"/>
              </a:spcAft>
              <a:buSzPts val="1170"/>
              <a:buNone/>
              <a:defRPr sz="900"/>
            </a:lvl7pPr>
            <a:lvl8pPr indent="-228600" lvl="7" marL="3657600" algn="l">
              <a:spcBef>
                <a:spcPts val="300"/>
              </a:spcBef>
              <a:spcAft>
                <a:spcPts val="0"/>
              </a:spcAft>
              <a:buSzPts val="1170"/>
              <a:buNone/>
              <a:defRPr sz="900"/>
            </a:lvl8pPr>
            <a:lvl9pPr indent="-228600" lvl="8" marL="4114800" algn="l">
              <a:spcBef>
                <a:spcPts val="300"/>
              </a:spcBef>
              <a:spcAft>
                <a:spcPts val="300"/>
              </a:spcAft>
              <a:buSzPts val="1170"/>
              <a:buNone/>
              <a:defRPr sz="900"/>
            </a:lvl9pPr>
          </a:lstStyle>
          <a:p/>
        </p:txBody>
      </p:sp>
      <p:sp>
        <p:nvSpPr>
          <p:cNvPr id="80" name="Google Shape;80;p20"/>
          <p:cNvSpPr txBox="1"/>
          <p:nvPr>
            <p:ph idx="10" type="dt"/>
          </p:nvPr>
        </p:nvSpPr>
        <p:spPr>
          <a:xfrm>
            <a:off x="6172200" y="6172200"/>
            <a:ext cx="2514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0"/>
          <p:cNvSpPr txBox="1"/>
          <p:nvPr>
            <p:ph idx="11" type="ftr"/>
          </p:nvPr>
        </p:nvSpPr>
        <p:spPr>
          <a:xfrm>
            <a:off x="457199" y="6172200"/>
            <a:ext cx="335280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0"/>
          <p:cNvSpPr txBox="1"/>
          <p:nvPr>
            <p:ph idx="12" type="sldNum"/>
          </p:nvPr>
        </p:nvSpPr>
        <p:spPr>
          <a:xfrm>
            <a:off x="3810000" y="6172200"/>
            <a:ext cx="1828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83" name="Google Shape;83;p20"/>
          <p:cNvSpPr txBox="1"/>
          <p:nvPr>
            <p:ph type="title"/>
          </p:nvPr>
        </p:nvSpPr>
        <p:spPr>
          <a:xfrm>
            <a:off x="727268" y="4464421"/>
            <a:ext cx="6383538" cy="1143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5888"/>
              <a:buChar char="*"/>
              <a:defRPr b="1" sz="4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99D4FE"/>
            </a:gs>
            <a:gs pos="60000">
              <a:srgbClr val="FFFFFF"/>
            </a:gs>
            <a:gs pos="100000">
              <a:srgbClr val="54BDFF"/>
            </a:gs>
          </a:gsLst>
          <a:path path="circle">
            <a:fillToRect b="50%" l="50%" r="50%" t="50%"/>
          </a:path>
          <a:tileRect/>
        </a:gradFill>
      </p:bgPr>
    </p:bg>
    <p:spTree>
      <p:nvGrpSpPr>
        <p:cNvPr id="5" name="Shape 5"/>
        <p:cNvGrpSpPr/>
        <p:nvPr/>
      </p:nvGrpSpPr>
      <p:grpSpPr>
        <a:xfrm>
          <a:off x="0" y="0"/>
          <a:ext cx="0" cy="0"/>
          <a:chOff x="0" y="0"/>
          <a:chExt cx="0" cy="0"/>
        </a:xfrm>
      </p:grpSpPr>
      <p:sp>
        <p:nvSpPr>
          <p:cNvPr id="6" name="Google Shape;6;p11"/>
          <p:cNvSpPr/>
          <p:nvPr/>
        </p:nvSpPr>
        <p:spPr>
          <a:xfrm>
            <a:off x="0" y="5105400"/>
            <a:ext cx="9144000" cy="1752600"/>
          </a:xfrm>
          <a:prstGeom prst="rect">
            <a:avLst/>
          </a:prstGeom>
          <a:gradFill>
            <a:gsLst>
              <a:gs pos="0">
                <a:srgbClr val="FFFFFF">
                  <a:alpha val="90980"/>
                </a:srgbClr>
              </a:gs>
              <a:gs pos="37000">
                <a:srgbClr val="FFFFFF">
                  <a:alpha val="75686"/>
                </a:srgbClr>
              </a:gs>
              <a:gs pos="100000">
                <a:srgbClr val="B4DCFA">
                  <a:alpha val="78823"/>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7" name="Google Shape;7;p11"/>
          <p:cNvSpPr/>
          <p:nvPr/>
        </p:nvSpPr>
        <p:spPr>
          <a:xfrm>
            <a:off x="0" y="0"/>
            <a:ext cx="9144000" cy="5105400"/>
          </a:xfrm>
          <a:prstGeom prst="rect">
            <a:avLst/>
          </a:prstGeom>
          <a:gradFill>
            <a:gsLst>
              <a:gs pos="0">
                <a:srgbClr val="FFFFFF">
                  <a:alpha val="88627"/>
                </a:srgbClr>
              </a:gs>
              <a:gs pos="48000">
                <a:srgbClr val="FFFFFF">
                  <a:alpha val="61960"/>
                </a:srgbClr>
              </a:gs>
              <a:gs pos="100000">
                <a:srgbClr val="B4DCFA">
                  <a:alpha val="78823"/>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8" name="Google Shape;8;p11"/>
          <p:cNvSpPr/>
          <p:nvPr/>
        </p:nvSpPr>
        <p:spPr>
          <a:xfrm>
            <a:off x="0" y="3768304"/>
            <a:ext cx="9144000" cy="2286000"/>
          </a:xfrm>
          <a:prstGeom prst="rect">
            <a:avLst/>
          </a:prstGeom>
          <a:gradFill>
            <a:gsLst>
              <a:gs pos="0">
                <a:srgbClr val="FFFFFF">
                  <a:alpha val="0"/>
                </a:srgbClr>
              </a:gs>
              <a:gs pos="29000">
                <a:srgbClr val="FFFFFF">
                  <a:alpha val="29803"/>
                </a:srgbClr>
              </a:gs>
              <a:gs pos="45000">
                <a:srgbClr val="B4DCFA">
                  <a:alpha val="40000"/>
                </a:srgbClr>
              </a:gs>
              <a:gs pos="55000">
                <a:srgbClr val="FFFFFF">
                  <a:alpha val="25882"/>
                </a:srgbClr>
              </a:gs>
              <a:gs pos="65000">
                <a:srgbClr val="B4DCFA">
                  <a:alpha val="60000"/>
                </a:srgbClr>
              </a:gs>
              <a:gs pos="100000">
                <a:srgbClr val="FFFFFF">
                  <a:alpha val="0"/>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9" name="Google Shape;9;p11"/>
          <p:cNvSpPr/>
          <p:nvPr/>
        </p:nvSpPr>
        <p:spPr>
          <a:xfrm>
            <a:off x="0" y="1600200"/>
            <a:ext cx="9144000" cy="5105400"/>
          </a:xfrm>
          <a:prstGeom prst="ellipse">
            <a:avLst/>
          </a:prstGeom>
          <a:gradFill>
            <a:gsLst>
              <a:gs pos="0">
                <a:schemeClr val="lt1"/>
              </a:gs>
              <a:gs pos="56000">
                <a:srgbClr val="FFFFFF">
                  <a:alpha val="0"/>
                </a:srgbClr>
              </a:gs>
              <a:gs pos="100000">
                <a:srgbClr val="FFFFFF">
                  <a:alpha val="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10" name="Google Shape;10;p11"/>
          <p:cNvSpPr txBox="1"/>
          <p:nvPr>
            <p:ph type="title"/>
          </p:nvPr>
        </p:nvSpPr>
        <p:spPr>
          <a:xfrm>
            <a:off x="1793289" y="4372168"/>
            <a:ext cx="6512511" cy="11430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Clr>
                <a:srgbClr val="C3260C"/>
              </a:buClr>
              <a:buSzPts val="5888"/>
              <a:buFont typeface="Georgia"/>
              <a:buChar char="*"/>
              <a:defRPr b="1" i="0" sz="4600" u="none" cap="none" strike="noStrike">
                <a:solidFill>
                  <a:schemeClr val="dk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1" name="Google Shape;11;p11"/>
          <p:cNvSpPr txBox="1"/>
          <p:nvPr>
            <p:ph idx="1" type="body"/>
          </p:nvPr>
        </p:nvSpPr>
        <p:spPr>
          <a:xfrm>
            <a:off x="1143000" y="732260"/>
            <a:ext cx="6400800" cy="3474720"/>
          </a:xfrm>
          <a:prstGeom prst="rect">
            <a:avLst/>
          </a:prstGeom>
          <a:noFill/>
          <a:ln>
            <a:noFill/>
          </a:ln>
        </p:spPr>
        <p:txBody>
          <a:bodyPr anchorCtr="0" anchor="t" bIns="45700" lIns="91425" spcFirstLastPara="1" rIns="91425" wrap="square" tIns="45700">
            <a:normAutofit/>
          </a:bodyPr>
          <a:lstStyle>
            <a:lvl1pPr indent="-410210" lvl="0" marL="457200" marR="0" rtl="0" algn="l">
              <a:spcBef>
                <a:spcPts val="440"/>
              </a:spcBef>
              <a:spcAft>
                <a:spcPts val="0"/>
              </a:spcAft>
              <a:buClr>
                <a:srgbClr val="C3260C"/>
              </a:buClr>
              <a:buSzPts val="2860"/>
              <a:buFont typeface="Georgia"/>
              <a:buChar char="*"/>
              <a:defRPr b="0" i="0" sz="2200" u="none" cap="none" strike="noStrike">
                <a:solidFill>
                  <a:srgbClr val="3F3F3F"/>
                </a:solidFill>
                <a:latin typeface="Trebuchet MS"/>
                <a:ea typeface="Trebuchet MS"/>
                <a:cs typeface="Trebuchet MS"/>
                <a:sym typeface="Trebuchet MS"/>
              </a:defRPr>
            </a:lvl1pPr>
            <a:lvl2pPr indent="-393700" lvl="1" marL="914400" marR="0" rtl="0" algn="l">
              <a:spcBef>
                <a:spcPts val="400"/>
              </a:spcBef>
              <a:spcAft>
                <a:spcPts val="0"/>
              </a:spcAft>
              <a:buClr>
                <a:srgbClr val="C3260C"/>
              </a:buClr>
              <a:buSzPts val="2600"/>
              <a:buFont typeface="Georgia"/>
              <a:buChar char="*"/>
              <a:defRPr b="0" i="0" sz="2000" u="none" cap="none" strike="noStrike">
                <a:solidFill>
                  <a:srgbClr val="3F3F3F"/>
                </a:solidFill>
                <a:latin typeface="Trebuchet MS"/>
                <a:ea typeface="Trebuchet MS"/>
                <a:cs typeface="Trebuchet MS"/>
                <a:sym typeface="Trebuchet MS"/>
              </a:defRPr>
            </a:lvl2pPr>
            <a:lvl3pPr indent="-377189" lvl="2" marL="1371600" marR="0" rtl="0" algn="l">
              <a:spcBef>
                <a:spcPts val="360"/>
              </a:spcBef>
              <a:spcAft>
                <a:spcPts val="0"/>
              </a:spcAft>
              <a:buClr>
                <a:srgbClr val="C3260C"/>
              </a:buClr>
              <a:buSzPts val="2340"/>
              <a:buFont typeface="Georgia"/>
              <a:buChar char="*"/>
              <a:defRPr b="0" i="0" sz="1800" u="none" cap="none" strike="noStrike">
                <a:solidFill>
                  <a:srgbClr val="3F3F3F"/>
                </a:solidFill>
                <a:latin typeface="Trebuchet MS"/>
                <a:ea typeface="Trebuchet MS"/>
                <a:cs typeface="Trebuchet MS"/>
                <a:sym typeface="Trebuchet MS"/>
              </a:defRPr>
            </a:lvl3pPr>
            <a:lvl4pPr indent="-360680" lvl="3" marL="1828800" marR="0" rtl="0" algn="l">
              <a:spcBef>
                <a:spcPts val="320"/>
              </a:spcBef>
              <a:spcAft>
                <a:spcPts val="0"/>
              </a:spcAft>
              <a:buClr>
                <a:srgbClr val="C3260C"/>
              </a:buClr>
              <a:buSzPts val="2080"/>
              <a:buFont typeface="Georgia"/>
              <a:buChar char="*"/>
              <a:defRPr b="0" i="0" sz="1600" u="none" cap="none" strike="noStrike">
                <a:solidFill>
                  <a:srgbClr val="3F3F3F"/>
                </a:solidFill>
                <a:latin typeface="Trebuchet MS"/>
                <a:ea typeface="Trebuchet MS"/>
                <a:cs typeface="Trebuchet MS"/>
                <a:sym typeface="Trebuchet MS"/>
              </a:defRPr>
            </a:lvl4pPr>
            <a:lvl5pPr indent="-344170" lvl="4" marL="2286000" marR="0" rtl="0" algn="l">
              <a:spcBef>
                <a:spcPts val="300"/>
              </a:spcBef>
              <a:spcAft>
                <a:spcPts val="0"/>
              </a:spcAft>
              <a:buClr>
                <a:srgbClr val="C3260C"/>
              </a:buClr>
              <a:buSzPts val="1820"/>
              <a:buFont typeface="Georgia"/>
              <a:buChar char="*"/>
              <a:defRPr b="0" i="0" sz="1400" u="none" cap="none" strike="noStrike">
                <a:solidFill>
                  <a:srgbClr val="3F3F3F"/>
                </a:solidFill>
                <a:latin typeface="Trebuchet MS"/>
                <a:ea typeface="Trebuchet MS"/>
                <a:cs typeface="Trebuchet MS"/>
                <a:sym typeface="Trebuchet MS"/>
              </a:defRPr>
            </a:lvl5pPr>
            <a:lvl6pPr indent="-344170" lvl="5" marL="2743200" marR="0" rtl="0" algn="l">
              <a:spcBef>
                <a:spcPts val="300"/>
              </a:spcBef>
              <a:spcAft>
                <a:spcPts val="0"/>
              </a:spcAft>
              <a:buClr>
                <a:srgbClr val="C3260C"/>
              </a:buClr>
              <a:buSzPts val="1820"/>
              <a:buFont typeface="Georgia"/>
              <a:buChar char="*"/>
              <a:defRPr b="0" i="0" sz="1400" u="none" cap="none" strike="noStrike">
                <a:solidFill>
                  <a:srgbClr val="3F3F3F"/>
                </a:solidFill>
                <a:latin typeface="Trebuchet MS"/>
                <a:ea typeface="Trebuchet MS"/>
                <a:cs typeface="Trebuchet MS"/>
                <a:sym typeface="Trebuchet MS"/>
              </a:defRPr>
            </a:lvl6pPr>
            <a:lvl7pPr indent="-344170" lvl="6" marL="3200400" marR="0" rtl="0" algn="l">
              <a:spcBef>
                <a:spcPts val="300"/>
              </a:spcBef>
              <a:spcAft>
                <a:spcPts val="0"/>
              </a:spcAft>
              <a:buClr>
                <a:srgbClr val="C3260C"/>
              </a:buClr>
              <a:buSzPts val="1820"/>
              <a:buFont typeface="Georgia"/>
              <a:buChar char="*"/>
              <a:defRPr b="0" i="0" sz="1400" u="none" cap="none" strike="noStrike">
                <a:solidFill>
                  <a:srgbClr val="3F3F3F"/>
                </a:solidFill>
                <a:latin typeface="Trebuchet MS"/>
                <a:ea typeface="Trebuchet MS"/>
                <a:cs typeface="Trebuchet MS"/>
                <a:sym typeface="Trebuchet MS"/>
              </a:defRPr>
            </a:lvl7pPr>
            <a:lvl8pPr indent="-344170" lvl="7" marL="3657600" marR="0" rtl="0" algn="l">
              <a:spcBef>
                <a:spcPts val="300"/>
              </a:spcBef>
              <a:spcAft>
                <a:spcPts val="0"/>
              </a:spcAft>
              <a:buClr>
                <a:srgbClr val="C3260C"/>
              </a:buClr>
              <a:buSzPts val="1820"/>
              <a:buFont typeface="Georgia"/>
              <a:buChar char="*"/>
              <a:defRPr b="0" i="0" sz="1400" u="none" cap="none" strike="noStrike">
                <a:solidFill>
                  <a:srgbClr val="3F3F3F"/>
                </a:solidFill>
                <a:latin typeface="Trebuchet MS"/>
                <a:ea typeface="Trebuchet MS"/>
                <a:cs typeface="Trebuchet MS"/>
                <a:sym typeface="Trebuchet MS"/>
              </a:defRPr>
            </a:lvl8pPr>
            <a:lvl9pPr indent="-344170" lvl="8" marL="4114800" marR="0" rtl="0" algn="l">
              <a:spcBef>
                <a:spcPts val="300"/>
              </a:spcBef>
              <a:spcAft>
                <a:spcPts val="300"/>
              </a:spcAft>
              <a:buClr>
                <a:srgbClr val="C3260C"/>
              </a:buClr>
              <a:buSzPts val="1820"/>
              <a:buFont typeface="Georgia"/>
              <a:buChar char="*"/>
              <a:defRPr b="0" i="0" sz="1400" u="none" cap="none" strike="noStrike">
                <a:solidFill>
                  <a:srgbClr val="3F3F3F"/>
                </a:solidFill>
                <a:latin typeface="Trebuchet MS"/>
                <a:ea typeface="Trebuchet MS"/>
                <a:cs typeface="Trebuchet MS"/>
                <a:sym typeface="Trebuchet MS"/>
              </a:defRPr>
            </a:lvl9pPr>
          </a:lstStyle>
          <a:p/>
        </p:txBody>
      </p:sp>
      <p:sp>
        <p:nvSpPr>
          <p:cNvPr id="12" name="Google Shape;12;p11"/>
          <p:cNvSpPr txBox="1"/>
          <p:nvPr>
            <p:ph idx="10" type="dt"/>
          </p:nvPr>
        </p:nvSpPr>
        <p:spPr>
          <a:xfrm>
            <a:off x="6172200" y="6172200"/>
            <a:ext cx="25146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1" i="0" sz="1100" u="none" cap="none" strike="noStrike">
                <a:solidFill>
                  <a:srgbClr val="7F7F7F"/>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13" name="Google Shape;13;p11"/>
          <p:cNvSpPr txBox="1"/>
          <p:nvPr>
            <p:ph idx="11" type="ftr"/>
          </p:nvPr>
        </p:nvSpPr>
        <p:spPr>
          <a:xfrm>
            <a:off x="457199" y="6172200"/>
            <a:ext cx="3352801"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1" i="0" sz="1100" u="none" cap="none" strike="noStrike">
                <a:solidFill>
                  <a:srgbClr val="7F7F7F"/>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14" name="Google Shape;14;p11"/>
          <p:cNvSpPr txBox="1"/>
          <p:nvPr>
            <p:ph idx="12" type="sldNum"/>
          </p:nvPr>
        </p:nvSpPr>
        <p:spPr>
          <a:xfrm>
            <a:off x="3810000" y="6172200"/>
            <a:ext cx="182880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i="0" sz="1200" u="none" cap="none" strike="noStrike">
                <a:solidFill>
                  <a:srgbClr val="7F7F7F"/>
                </a:solidFill>
                <a:latin typeface="Trebuchet MS"/>
                <a:ea typeface="Trebuchet MS"/>
                <a:cs typeface="Trebuchet MS"/>
                <a:sym typeface="Trebuchet MS"/>
              </a:defRPr>
            </a:lvl1pPr>
            <a:lvl2pPr indent="0" lvl="1" marL="0" marR="0" rtl="0" algn="ctr">
              <a:spcBef>
                <a:spcPts val="0"/>
              </a:spcBef>
              <a:buNone/>
              <a:defRPr b="1" i="0" sz="1200" u="none" cap="none" strike="noStrike">
                <a:solidFill>
                  <a:srgbClr val="7F7F7F"/>
                </a:solidFill>
                <a:latin typeface="Trebuchet MS"/>
                <a:ea typeface="Trebuchet MS"/>
                <a:cs typeface="Trebuchet MS"/>
                <a:sym typeface="Trebuchet MS"/>
              </a:defRPr>
            </a:lvl2pPr>
            <a:lvl3pPr indent="0" lvl="2" marL="0" marR="0" rtl="0" algn="ctr">
              <a:spcBef>
                <a:spcPts val="0"/>
              </a:spcBef>
              <a:buNone/>
              <a:defRPr b="1" i="0" sz="1200" u="none" cap="none" strike="noStrike">
                <a:solidFill>
                  <a:srgbClr val="7F7F7F"/>
                </a:solidFill>
                <a:latin typeface="Trebuchet MS"/>
                <a:ea typeface="Trebuchet MS"/>
                <a:cs typeface="Trebuchet MS"/>
                <a:sym typeface="Trebuchet MS"/>
              </a:defRPr>
            </a:lvl3pPr>
            <a:lvl4pPr indent="0" lvl="3" marL="0" marR="0" rtl="0" algn="ctr">
              <a:spcBef>
                <a:spcPts val="0"/>
              </a:spcBef>
              <a:buNone/>
              <a:defRPr b="1" i="0" sz="1200" u="none" cap="none" strike="noStrike">
                <a:solidFill>
                  <a:srgbClr val="7F7F7F"/>
                </a:solidFill>
                <a:latin typeface="Trebuchet MS"/>
                <a:ea typeface="Trebuchet MS"/>
                <a:cs typeface="Trebuchet MS"/>
                <a:sym typeface="Trebuchet MS"/>
              </a:defRPr>
            </a:lvl4pPr>
            <a:lvl5pPr indent="0" lvl="4" marL="0" marR="0" rtl="0" algn="ctr">
              <a:spcBef>
                <a:spcPts val="0"/>
              </a:spcBef>
              <a:buNone/>
              <a:defRPr b="1" i="0" sz="1200" u="none" cap="none" strike="noStrike">
                <a:solidFill>
                  <a:srgbClr val="7F7F7F"/>
                </a:solidFill>
                <a:latin typeface="Trebuchet MS"/>
                <a:ea typeface="Trebuchet MS"/>
                <a:cs typeface="Trebuchet MS"/>
                <a:sym typeface="Trebuchet MS"/>
              </a:defRPr>
            </a:lvl5pPr>
            <a:lvl6pPr indent="0" lvl="5" marL="0" marR="0" rtl="0" algn="ctr">
              <a:spcBef>
                <a:spcPts val="0"/>
              </a:spcBef>
              <a:buNone/>
              <a:defRPr b="1" i="0" sz="1200" u="none" cap="none" strike="noStrike">
                <a:solidFill>
                  <a:srgbClr val="7F7F7F"/>
                </a:solidFill>
                <a:latin typeface="Trebuchet MS"/>
                <a:ea typeface="Trebuchet MS"/>
                <a:cs typeface="Trebuchet MS"/>
                <a:sym typeface="Trebuchet MS"/>
              </a:defRPr>
            </a:lvl6pPr>
            <a:lvl7pPr indent="0" lvl="6" marL="0" marR="0" rtl="0" algn="ctr">
              <a:spcBef>
                <a:spcPts val="0"/>
              </a:spcBef>
              <a:buNone/>
              <a:defRPr b="1" i="0" sz="1200" u="none" cap="none" strike="noStrike">
                <a:solidFill>
                  <a:srgbClr val="7F7F7F"/>
                </a:solidFill>
                <a:latin typeface="Trebuchet MS"/>
                <a:ea typeface="Trebuchet MS"/>
                <a:cs typeface="Trebuchet MS"/>
                <a:sym typeface="Trebuchet MS"/>
              </a:defRPr>
            </a:lvl7pPr>
            <a:lvl8pPr indent="0" lvl="7" marL="0" marR="0" rtl="0" algn="ctr">
              <a:spcBef>
                <a:spcPts val="0"/>
              </a:spcBef>
              <a:buNone/>
              <a:defRPr b="1" i="0" sz="1200" u="none" cap="none" strike="noStrike">
                <a:solidFill>
                  <a:srgbClr val="7F7F7F"/>
                </a:solidFill>
                <a:latin typeface="Trebuchet MS"/>
                <a:ea typeface="Trebuchet MS"/>
                <a:cs typeface="Trebuchet MS"/>
                <a:sym typeface="Trebuchet MS"/>
              </a:defRPr>
            </a:lvl8pPr>
            <a:lvl9pPr indent="0" lvl="8" marL="0" marR="0" rtl="0" algn="ctr">
              <a:spcBef>
                <a:spcPts val="0"/>
              </a:spcBef>
              <a:buNone/>
              <a:defRPr b="1" i="0" sz="1200" u="none" cap="none" strike="noStrike">
                <a:solidFill>
                  <a:srgbClr val="7F7F7F"/>
                </a:solidFill>
                <a:latin typeface="Trebuchet MS"/>
                <a:ea typeface="Trebuchet MS"/>
                <a:cs typeface="Trebuchet MS"/>
                <a:sym typeface="Trebuchet MS"/>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
          <p:cNvSpPr/>
          <p:nvPr/>
        </p:nvSpPr>
        <p:spPr>
          <a:xfrm>
            <a:off x="1304059" y="4762500"/>
            <a:ext cx="723900" cy="782782"/>
          </a:xfrm>
          <a:prstGeom prst="ellipse">
            <a:avLst/>
          </a:prstGeom>
          <a:solidFill>
            <a:srgbClr val="202F6A"/>
          </a:solidFill>
          <a:ln cap="flat" cmpd="sng" w="15875">
            <a:solidFill>
              <a:srgbClr val="7E150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101" name="Google Shape;101;p1"/>
          <p:cNvSpPr/>
          <p:nvPr/>
        </p:nvSpPr>
        <p:spPr>
          <a:xfrm>
            <a:off x="1808884" y="4159827"/>
            <a:ext cx="438150" cy="495300"/>
          </a:xfrm>
          <a:prstGeom prst="ellipse">
            <a:avLst/>
          </a:prstGeom>
          <a:solidFill>
            <a:srgbClr val="202F6A"/>
          </a:solidFill>
          <a:ln cap="flat" cmpd="sng" w="15875">
            <a:solidFill>
              <a:srgbClr val="7E150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cxnSp>
        <p:nvCxnSpPr>
          <p:cNvPr id="102" name="Google Shape;102;p1"/>
          <p:cNvCxnSpPr/>
          <p:nvPr/>
        </p:nvCxnSpPr>
        <p:spPr>
          <a:xfrm>
            <a:off x="1066800" y="0"/>
            <a:ext cx="0" cy="6864927"/>
          </a:xfrm>
          <a:prstGeom prst="straightConnector1">
            <a:avLst/>
          </a:prstGeom>
          <a:noFill/>
          <a:ln cap="flat" cmpd="sng" w="25400">
            <a:solidFill>
              <a:schemeClr val="accent1"/>
            </a:solidFill>
            <a:prstDash val="solid"/>
            <a:round/>
            <a:headEnd len="sm" w="sm" type="none"/>
            <a:tailEnd len="sm" w="sm" type="none"/>
          </a:ln>
          <a:effectLst>
            <a:outerShdw blurRad="40005" rotWithShape="0" dir="5400000" dist="22984">
              <a:srgbClr val="000000">
                <a:alpha val="44705"/>
              </a:srgbClr>
            </a:outerShdw>
          </a:effectLst>
        </p:spPr>
      </p:cxnSp>
      <p:cxnSp>
        <p:nvCxnSpPr>
          <p:cNvPr id="103" name="Google Shape;103;p1"/>
          <p:cNvCxnSpPr/>
          <p:nvPr/>
        </p:nvCxnSpPr>
        <p:spPr>
          <a:xfrm>
            <a:off x="1066800" y="0"/>
            <a:ext cx="0" cy="6864927"/>
          </a:xfrm>
          <a:prstGeom prst="straightConnector1">
            <a:avLst/>
          </a:prstGeom>
          <a:noFill/>
          <a:ln cap="flat" cmpd="sng" w="25400">
            <a:solidFill>
              <a:schemeClr val="accent1"/>
            </a:solidFill>
            <a:prstDash val="solid"/>
            <a:round/>
            <a:headEnd len="sm" w="sm" type="none"/>
            <a:tailEnd len="sm" w="sm" type="none"/>
          </a:ln>
          <a:effectLst>
            <a:outerShdw blurRad="40005" rotWithShape="0" dir="5400000" dist="22984">
              <a:srgbClr val="000000">
                <a:alpha val="44705"/>
              </a:srgbClr>
            </a:outerShdw>
          </a:effectLst>
        </p:spPr>
      </p:cxnSp>
      <p:sp>
        <p:nvSpPr>
          <p:cNvPr id="104" name="Google Shape;104;p1"/>
          <p:cNvSpPr/>
          <p:nvPr/>
        </p:nvSpPr>
        <p:spPr>
          <a:xfrm>
            <a:off x="1543050" y="5715000"/>
            <a:ext cx="361950" cy="381000"/>
          </a:xfrm>
          <a:prstGeom prst="ellipse">
            <a:avLst/>
          </a:prstGeom>
          <a:solidFill>
            <a:srgbClr val="202F6A"/>
          </a:solidFill>
          <a:ln cap="flat" cmpd="sng" w="15875">
            <a:solidFill>
              <a:srgbClr val="7E150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105" name="Google Shape;105;p1"/>
          <p:cNvSpPr/>
          <p:nvPr/>
        </p:nvSpPr>
        <p:spPr>
          <a:xfrm>
            <a:off x="438149" y="0"/>
            <a:ext cx="523875" cy="6864927"/>
          </a:xfrm>
          <a:prstGeom prst="rect">
            <a:avLst/>
          </a:prstGeom>
          <a:solidFill>
            <a:srgbClr val="9098C9">
              <a:alpha val="47843"/>
            </a:srgbClr>
          </a:solidFill>
          <a:ln cap="flat" cmpd="sng" w="15875">
            <a:solidFill>
              <a:srgbClr val="1D2C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106" name="Google Shape;106;p1"/>
          <p:cNvSpPr/>
          <p:nvPr/>
        </p:nvSpPr>
        <p:spPr>
          <a:xfrm>
            <a:off x="781050" y="5181600"/>
            <a:ext cx="361950" cy="381000"/>
          </a:xfrm>
          <a:prstGeom prst="ellipse">
            <a:avLst/>
          </a:prstGeom>
          <a:solidFill>
            <a:srgbClr val="202F6A"/>
          </a:solidFill>
          <a:ln cap="flat" cmpd="sng" w="15875">
            <a:solidFill>
              <a:srgbClr val="7E150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107" name="Google Shape;107;p1"/>
          <p:cNvSpPr/>
          <p:nvPr/>
        </p:nvSpPr>
        <p:spPr>
          <a:xfrm>
            <a:off x="609600" y="3352800"/>
            <a:ext cx="1162050" cy="1143000"/>
          </a:xfrm>
          <a:prstGeom prst="ellipse">
            <a:avLst/>
          </a:prstGeom>
          <a:solidFill>
            <a:srgbClr val="202F6A"/>
          </a:solidFill>
          <a:ln cap="flat" cmpd="sng" w="15875">
            <a:solidFill>
              <a:srgbClr val="7E150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108" name="Google Shape;108;p1"/>
          <p:cNvSpPr/>
          <p:nvPr/>
        </p:nvSpPr>
        <p:spPr>
          <a:xfrm>
            <a:off x="228600" y="-6927"/>
            <a:ext cx="95250" cy="6864927"/>
          </a:xfrm>
          <a:prstGeom prst="rect">
            <a:avLst/>
          </a:prstGeom>
          <a:solidFill>
            <a:srgbClr val="202F6A">
              <a:alpha val="47843"/>
            </a:srgbClr>
          </a:solidFill>
          <a:ln cap="flat" cmpd="sng" w="15875">
            <a:solidFill>
              <a:srgbClr val="1D2C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cxnSp>
        <p:nvCxnSpPr>
          <p:cNvPr id="109" name="Google Shape;109;p1"/>
          <p:cNvCxnSpPr/>
          <p:nvPr/>
        </p:nvCxnSpPr>
        <p:spPr>
          <a:xfrm>
            <a:off x="381000" y="0"/>
            <a:ext cx="0" cy="6864927"/>
          </a:xfrm>
          <a:prstGeom prst="straightConnector1">
            <a:avLst/>
          </a:prstGeom>
          <a:noFill/>
          <a:ln cap="flat" cmpd="sng" w="25400">
            <a:solidFill>
              <a:srgbClr val="9EE0F7"/>
            </a:solidFill>
            <a:prstDash val="solid"/>
            <a:round/>
            <a:headEnd len="sm" w="sm" type="none"/>
            <a:tailEnd len="sm" w="sm" type="none"/>
          </a:ln>
          <a:effectLst>
            <a:outerShdw blurRad="40005" rotWithShape="0" dir="5400000" dist="22984">
              <a:srgbClr val="000000">
                <a:alpha val="44705"/>
              </a:srgbClr>
            </a:outerShdw>
          </a:effectLst>
        </p:spPr>
      </p:cxnSp>
      <p:cxnSp>
        <p:nvCxnSpPr>
          <p:cNvPr id="110" name="Google Shape;110;p1"/>
          <p:cNvCxnSpPr/>
          <p:nvPr/>
        </p:nvCxnSpPr>
        <p:spPr>
          <a:xfrm>
            <a:off x="152400" y="0"/>
            <a:ext cx="0" cy="6864927"/>
          </a:xfrm>
          <a:prstGeom prst="straightConnector1">
            <a:avLst/>
          </a:prstGeom>
          <a:noFill/>
          <a:ln cap="flat" cmpd="sng" w="25400">
            <a:solidFill>
              <a:schemeClr val="dk1"/>
            </a:solidFill>
            <a:prstDash val="solid"/>
            <a:round/>
            <a:headEnd len="sm" w="sm" type="none"/>
            <a:tailEnd len="sm" w="sm" type="none"/>
          </a:ln>
          <a:effectLst>
            <a:outerShdw blurRad="40005" rotWithShape="0" dir="5400000" dist="22984">
              <a:srgbClr val="000000">
                <a:alpha val="44705"/>
              </a:srgbClr>
            </a:outerShdw>
          </a:effectLst>
        </p:spPr>
      </p:cxnSp>
      <p:sp>
        <p:nvSpPr>
          <p:cNvPr id="111" name="Google Shape;111;p1"/>
          <p:cNvSpPr/>
          <p:nvPr/>
        </p:nvSpPr>
        <p:spPr>
          <a:xfrm>
            <a:off x="1764484" y="2281270"/>
            <a:ext cx="6617517" cy="31393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6600" u="none" cap="none" strike="noStrike">
                <a:solidFill>
                  <a:srgbClr val="101322"/>
                </a:solidFill>
                <a:latin typeface="Comic Sans MS"/>
                <a:ea typeface="Comic Sans MS"/>
                <a:cs typeface="Comic Sans MS"/>
                <a:sym typeface="Comic Sans MS"/>
              </a:rPr>
              <a:t> Diphthongs   </a:t>
            </a:r>
            <a:endParaRPr/>
          </a:p>
          <a:p>
            <a:pPr indent="0" lvl="0" marL="0" marR="0" rtl="0" algn="ctr">
              <a:spcBef>
                <a:spcPts val="0"/>
              </a:spcBef>
              <a:spcAft>
                <a:spcPts val="0"/>
              </a:spcAft>
              <a:buNone/>
            </a:pPr>
            <a:r>
              <a:rPr b="1" i="0" lang="en-US" sz="6600" u="none" cap="none" strike="noStrike">
                <a:solidFill>
                  <a:srgbClr val="101322"/>
                </a:solidFill>
                <a:latin typeface="Comic Sans MS"/>
                <a:ea typeface="Comic Sans MS"/>
                <a:cs typeface="Comic Sans MS"/>
                <a:sym typeface="Comic Sans MS"/>
              </a:rPr>
              <a:t>And</a:t>
            </a:r>
            <a:endParaRPr/>
          </a:p>
          <a:p>
            <a:pPr indent="0" lvl="0" marL="0" marR="0" rtl="0" algn="ctr">
              <a:spcBef>
                <a:spcPts val="0"/>
              </a:spcBef>
              <a:spcAft>
                <a:spcPts val="0"/>
              </a:spcAft>
              <a:buNone/>
            </a:pPr>
            <a:r>
              <a:rPr b="1" i="0" lang="en-US" sz="6600" u="none" cap="none" strike="noStrike">
                <a:solidFill>
                  <a:srgbClr val="101322"/>
                </a:solidFill>
                <a:latin typeface="Comic Sans MS"/>
                <a:ea typeface="Comic Sans MS"/>
                <a:cs typeface="Comic Sans MS"/>
                <a:sym typeface="Comic Sans MS"/>
              </a:rPr>
              <a:t>Triphthongs </a:t>
            </a:r>
            <a:endParaRPr b="1" i="0" sz="6600" u="none" cap="none" strike="noStrike">
              <a:solidFill>
                <a:srgbClr val="101322"/>
              </a:solidFill>
              <a:latin typeface="Comic Sans MS"/>
              <a:ea typeface="Comic Sans MS"/>
              <a:cs typeface="Comic Sans MS"/>
              <a:sym typeface="Comic Sans MS"/>
            </a:endParaRPr>
          </a:p>
        </p:txBody>
      </p:sp>
      <p:sp>
        <p:nvSpPr>
          <p:cNvPr id="112" name="Google Shape;112;p1"/>
          <p:cNvSpPr txBox="1"/>
          <p:nvPr/>
        </p:nvSpPr>
        <p:spPr>
          <a:xfrm>
            <a:off x="2971800" y="5618946"/>
            <a:ext cx="3505200"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800" u="none" cap="none" strike="noStrike">
                <a:solidFill>
                  <a:schemeClr val="dk1"/>
                </a:solidFill>
                <a:latin typeface="Trebuchet MS"/>
                <a:ea typeface="Trebuchet MS"/>
                <a:cs typeface="Trebuchet MS"/>
                <a:sym typeface="Trebuchet MS"/>
              </a:rPr>
              <a:t>Dr. Hazim Al Dilaimy</a:t>
            </a:r>
            <a:endParaRPr/>
          </a:p>
          <a:p>
            <a:pPr indent="0" lvl="0" marL="0" marR="0" rtl="0" algn="ctr">
              <a:spcBef>
                <a:spcPts val="0"/>
              </a:spcBef>
              <a:spcAft>
                <a:spcPts val="0"/>
              </a:spcAft>
              <a:buNone/>
            </a:pPr>
            <a:r>
              <a:rPr b="0" i="0" lang="en-US" sz="2800" u="none" cap="none" strike="noStrike">
                <a:solidFill>
                  <a:schemeClr val="dk1"/>
                </a:solidFill>
                <a:latin typeface="Trebuchet MS"/>
                <a:ea typeface="Trebuchet MS"/>
                <a:cs typeface="Trebuchet MS"/>
                <a:sym typeface="Trebuchet MS"/>
              </a:rPr>
              <a:t>(HOD)</a:t>
            </a:r>
            <a:endParaRPr/>
          </a:p>
        </p:txBody>
      </p:sp>
      <p:sp>
        <p:nvSpPr>
          <p:cNvPr id="113" name="Google Shape;113;p1"/>
          <p:cNvSpPr txBox="1"/>
          <p:nvPr/>
        </p:nvSpPr>
        <p:spPr>
          <a:xfrm>
            <a:off x="2667000" y="977584"/>
            <a:ext cx="4038600"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200" u="none" cap="none" strike="noStrike">
                <a:solidFill>
                  <a:schemeClr val="dk1"/>
                </a:solidFill>
                <a:latin typeface="Trebuchet MS"/>
                <a:ea typeface="Trebuchet MS"/>
                <a:cs typeface="Trebuchet MS"/>
                <a:sym typeface="Trebuchet MS"/>
              </a:rPr>
              <a:t>First Year</a:t>
            </a:r>
            <a:endParaRPr/>
          </a:p>
          <a:p>
            <a:pPr indent="0" lvl="0" marL="0" marR="0" rtl="0" algn="ctr">
              <a:spcBef>
                <a:spcPts val="0"/>
              </a:spcBef>
              <a:spcAft>
                <a:spcPts val="0"/>
              </a:spcAft>
              <a:buNone/>
            </a:pPr>
            <a:r>
              <a:t/>
            </a:r>
            <a:endParaRPr b="0" i="0" sz="3200" u="none" cap="none" strike="noStrike">
              <a:solidFill>
                <a:schemeClr val="dk1"/>
              </a:solidFill>
              <a:latin typeface="Trebuchet MS"/>
              <a:ea typeface="Trebuchet MS"/>
              <a:cs typeface="Trebuchet MS"/>
              <a:sym typeface="Trebuchet MS"/>
            </a:endParaRPr>
          </a:p>
        </p:txBody>
      </p:sp>
      <p:sp>
        <p:nvSpPr>
          <p:cNvPr id="114" name="Google Shape;114;p1"/>
          <p:cNvSpPr txBox="1"/>
          <p:nvPr/>
        </p:nvSpPr>
        <p:spPr>
          <a:xfrm>
            <a:off x="1543051" y="152400"/>
            <a:ext cx="683895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4000" u="none" cap="none" strike="noStrike">
                <a:solidFill>
                  <a:srgbClr val="FF0000"/>
                </a:solidFill>
                <a:latin typeface="Trebuchet MS"/>
                <a:ea typeface="Trebuchet MS"/>
                <a:cs typeface="Trebuchet MS"/>
                <a:sym typeface="Trebuchet MS"/>
              </a:rPr>
              <a:t>Phonetics and Phonology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0"/>
          <p:cNvSpPr/>
          <p:nvPr/>
        </p:nvSpPr>
        <p:spPr>
          <a:xfrm>
            <a:off x="304800" y="609600"/>
            <a:ext cx="8077200" cy="5720092"/>
          </a:xfrm>
          <a:prstGeom prst="rect">
            <a:avLst/>
          </a:prstGeom>
          <a:noFill/>
          <a:ln>
            <a:noFill/>
          </a:ln>
        </p:spPr>
        <p:txBody>
          <a:bodyPr anchorCtr="0" anchor="t" bIns="45700" lIns="91425" spcFirstLastPara="1" rIns="91425" wrap="square" tIns="45700">
            <a:spAutoFit/>
          </a:bodyPr>
          <a:lstStyle/>
          <a:p>
            <a:pPr indent="0" lvl="0" marL="12700" marR="0" rtl="0" algn="l">
              <a:lnSpc>
                <a:spcPct val="100000"/>
              </a:lnSpc>
              <a:spcBef>
                <a:spcPts val="0"/>
              </a:spcBef>
              <a:spcAft>
                <a:spcPts val="0"/>
              </a:spcAft>
              <a:buNone/>
            </a:pPr>
            <a:r>
              <a:rPr b="1" lang="en-US" sz="2400">
                <a:solidFill>
                  <a:srgbClr val="FF0000"/>
                </a:solidFill>
                <a:latin typeface="Carlito"/>
                <a:ea typeface="Carlito"/>
                <a:cs typeface="Carlito"/>
                <a:sym typeface="Carlito"/>
              </a:rPr>
              <a:t>Note:</a:t>
            </a:r>
            <a:endParaRPr sz="2400">
              <a:solidFill>
                <a:schemeClr val="dk1"/>
              </a:solidFill>
              <a:latin typeface="Carlito"/>
              <a:ea typeface="Carlito"/>
              <a:cs typeface="Carlito"/>
              <a:sym typeface="Carlito"/>
            </a:endParaRPr>
          </a:p>
          <a:p>
            <a:pPr indent="-228600" lvl="0" marL="469900" marR="5715" rtl="0" algn="just">
              <a:lnSpc>
                <a:spcPct val="116900"/>
              </a:lnSpc>
              <a:spcBef>
                <a:spcPts val="100"/>
              </a:spcBef>
              <a:spcAft>
                <a:spcPts val="0"/>
              </a:spcAft>
              <a:buClr>
                <a:schemeClr val="dk1"/>
              </a:buClr>
              <a:buSzPts val="2400"/>
              <a:buFont typeface="Noto Sans Symbols"/>
              <a:buChar char="∙"/>
            </a:pPr>
            <a:r>
              <a:rPr b="1" lang="en-US" sz="2400">
                <a:solidFill>
                  <a:schemeClr val="dk1"/>
                </a:solidFill>
                <a:latin typeface="Carlito"/>
                <a:ea typeface="Carlito"/>
                <a:cs typeface="Carlito"/>
                <a:sym typeface="Carlito"/>
              </a:rPr>
              <a:t>All students should practice on the transcription  of words in full. For further practice, you can use  the exercises found in O’Conner orange book  where you can find a lot of examples that are  phonemically transcribed.</a:t>
            </a:r>
            <a:endParaRPr sz="2400">
              <a:solidFill>
                <a:schemeClr val="dk1"/>
              </a:solidFill>
              <a:latin typeface="Carlito"/>
              <a:ea typeface="Carlito"/>
              <a:cs typeface="Carlito"/>
              <a:sym typeface="Carlito"/>
            </a:endParaRPr>
          </a:p>
          <a:p>
            <a:pPr indent="0" lvl="0" marL="0" marR="0" rtl="0" algn="l">
              <a:lnSpc>
                <a:spcPct val="100000"/>
              </a:lnSpc>
              <a:spcBef>
                <a:spcPts val="40"/>
              </a:spcBef>
              <a:spcAft>
                <a:spcPts val="0"/>
              </a:spcAft>
              <a:buClr>
                <a:schemeClr val="dk1"/>
              </a:buClr>
              <a:buSzPts val="3200"/>
              <a:buFont typeface="Noto Sans Symbols"/>
              <a:buNone/>
            </a:pPr>
            <a:r>
              <a:t/>
            </a:r>
            <a:endParaRPr sz="3200">
              <a:solidFill>
                <a:schemeClr val="dk1"/>
              </a:solidFill>
              <a:latin typeface="Carlito"/>
              <a:ea typeface="Carlito"/>
              <a:cs typeface="Carlito"/>
              <a:sym typeface="Carlito"/>
            </a:endParaRPr>
          </a:p>
          <a:p>
            <a:pPr indent="-228600" lvl="0" marL="469900" marR="5080" rtl="0" algn="just">
              <a:lnSpc>
                <a:spcPct val="117100"/>
              </a:lnSpc>
              <a:spcBef>
                <a:spcPts val="5"/>
              </a:spcBef>
              <a:spcAft>
                <a:spcPts val="0"/>
              </a:spcAft>
              <a:buClr>
                <a:schemeClr val="dk1"/>
              </a:buClr>
              <a:buSzPts val="2400"/>
              <a:buFont typeface="Noto Sans Symbols"/>
              <a:buChar char="∙"/>
            </a:pPr>
            <a:r>
              <a:rPr b="1" lang="en-US" sz="2400">
                <a:solidFill>
                  <a:schemeClr val="dk1"/>
                </a:solidFill>
                <a:latin typeface="Carlito"/>
                <a:ea typeface="Carlito"/>
                <a:cs typeface="Carlito"/>
                <a:sym typeface="Carlito"/>
              </a:rPr>
              <a:t>To practice the correct pronunciation of  diphthongs and triphthongs you may go back to  the audio of short and long vowels, diphthongs  and triphthongs. You may listen carefully and  repeat until you master the pronunciation of all  sounds outlined above.</a:t>
            </a:r>
            <a:endParaRPr sz="2400">
              <a:solidFill>
                <a:schemeClr val="dk1"/>
              </a:solidFill>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2"/>
          <p:cNvPicPr preferRelativeResize="0"/>
          <p:nvPr/>
        </p:nvPicPr>
        <p:blipFill rotWithShape="1">
          <a:blip r:embed="rId3">
            <a:alphaModFix/>
          </a:blip>
          <a:srcRect b="0" l="0" r="0" t="0"/>
          <a:stretch/>
        </p:blipFill>
        <p:spPr>
          <a:xfrm>
            <a:off x="838200" y="0"/>
            <a:ext cx="7266791" cy="6054436"/>
          </a:xfrm>
          <a:prstGeom prst="rect">
            <a:avLst/>
          </a:prstGeom>
          <a:noFill/>
          <a:ln>
            <a:noFill/>
          </a:ln>
        </p:spPr>
      </p:pic>
      <p:sp>
        <p:nvSpPr>
          <p:cNvPr id="120" name="Google Shape;120;p2"/>
          <p:cNvSpPr txBox="1"/>
          <p:nvPr/>
        </p:nvSpPr>
        <p:spPr>
          <a:xfrm>
            <a:off x="1600200" y="5867400"/>
            <a:ext cx="70104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4800" u="none" cap="none" strike="noStrike">
                <a:solidFill>
                  <a:schemeClr val="dk1"/>
                </a:solidFill>
                <a:latin typeface="Trebuchet MS"/>
                <a:ea typeface="Trebuchet MS"/>
                <a:cs typeface="Trebuchet MS"/>
                <a:sym typeface="Trebuchet MS"/>
              </a:rPr>
              <a:t>Centering Diphthongs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3"/>
          <p:cNvPicPr preferRelativeResize="0"/>
          <p:nvPr/>
        </p:nvPicPr>
        <p:blipFill rotWithShape="1">
          <a:blip r:embed="rId3">
            <a:alphaModFix/>
          </a:blip>
          <a:srcRect b="0" l="0" r="0" t="0"/>
          <a:stretch/>
        </p:blipFill>
        <p:spPr>
          <a:xfrm>
            <a:off x="1166245" y="152400"/>
            <a:ext cx="6811509" cy="5683099"/>
          </a:xfrm>
          <a:prstGeom prst="rect">
            <a:avLst/>
          </a:prstGeom>
          <a:noFill/>
          <a:ln>
            <a:noFill/>
          </a:ln>
        </p:spPr>
      </p:pic>
      <p:sp>
        <p:nvSpPr>
          <p:cNvPr id="126" name="Google Shape;126;p3"/>
          <p:cNvSpPr txBox="1"/>
          <p:nvPr/>
        </p:nvSpPr>
        <p:spPr>
          <a:xfrm>
            <a:off x="2057400" y="6019800"/>
            <a:ext cx="50292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rgbClr val="101322"/>
                </a:solidFill>
                <a:latin typeface="Trebuchet MS"/>
                <a:ea typeface="Trebuchet MS"/>
                <a:cs typeface="Trebuchet MS"/>
                <a:sym typeface="Trebuchet MS"/>
              </a:rPr>
              <a:t>Closing Diphthongs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4"/>
          <p:cNvSpPr/>
          <p:nvPr/>
        </p:nvSpPr>
        <p:spPr>
          <a:xfrm>
            <a:off x="304800" y="582205"/>
            <a:ext cx="8458200" cy="5689378"/>
          </a:xfrm>
          <a:prstGeom prst="rect">
            <a:avLst/>
          </a:prstGeom>
          <a:noFill/>
          <a:ln>
            <a:noFill/>
          </a:ln>
        </p:spPr>
        <p:txBody>
          <a:bodyPr anchorCtr="0" anchor="t" bIns="45700" lIns="91425" spcFirstLastPara="1" rIns="91425" wrap="square" tIns="45700">
            <a:spAutoFit/>
          </a:bodyPr>
          <a:lstStyle/>
          <a:p>
            <a:pPr indent="0" lvl="0" marL="12700" marR="0" rtl="0" algn="just">
              <a:lnSpc>
                <a:spcPct val="100000"/>
              </a:lnSpc>
              <a:spcBef>
                <a:spcPts val="0"/>
              </a:spcBef>
              <a:spcAft>
                <a:spcPts val="0"/>
              </a:spcAft>
              <a:buNone/>
            </a:pPr>
            <a:r>
              <a:rPr b="1" lang="en-US" sz="3200">
                <a:solidFill>
                  <a:srgbClr val="FF0000"/>
                </a:solidFill>
                <a:latin typeface="Carlito"/>
                <a:ea typeface="Carlito"/>
                <a:cs typeface="Carlito"/>
                <a:sym typeface="Carlito"/>
              </a:rPr>
              <a:t>Q. Define a pure vowel:</a:t>
            </a:r>
            <a:endParaRPr sz="3200">
              <a:solidFill>
                <a:srgbClr val="FF0000"/>
              </a:solidFill>
              <a:latin typeface="Carlito"/>
              <a:ea typeface="Carlito"/>
              <a:cs typeface="Carlito"/>
              <a:sym typeface="Carlito"/>
            </a:endParaRPr>
          </a:p>
          <a:p>
            <a:pPr indent="0" lvl="0" marL="12700" marR="95885" rtl="0" algn="just">
              <a:lnSpc>
                <a:spcPct val="117900"/>
              </a:lnSpc>
              <a:spcBef>
                <a:spcPts val="975"/>
              </a:spcBef>
              <a:spcAft>
                <a:spcPts val="0"/>
              </a:spcAft>
              <a:buNone/>
            </a:pPr>
            <a:r>
              <a:rPr lang="en-US" sz="3200">
                <a:solidFill>
                  <a:schemeClr val="dk1"/>
                </a:solidFill>
                <a:latin typeface="Carlito"/>
                <a:ea typeface="Carlito"/>
                <a:cs typeface="Carlito"/>
                <a:sym typeface="Carlito"/>
              </a:rPr>
              <a:t>A pure vowel is the vowel which remains constant and does not glide  (move) to another vowel.</a:t>
            </a:r>
            <a:endParaRPr/>
          </a:p>
          <a:p>
            <a:pPr indent="0" lvl="0" marL="0" marR="0" rtl="0" algn="just">
              <a:lnSpc>
                <a:spcPct val="100000"/>
              </a:lnSpc>
              <a:spcBef>
                <a:spcPts val="0"/>
              </a:spcBef>
              <a:spcAft>
                <a:spcPts val="0"/>
              </a:spcAft>
              <a:buNone/>
            </a:pPr>
            <a:r>
              <a:t/>
            </a:r>
            <a:endParaRPr sz="2000">
              <a:solidFill>
                <a:schemeClr val="dk1"/>
              </a:solidFill>
              <a:latin typeface="Carlito"/>
              <a:ea typeface="Carlito"/>
              <a:cs typeface="Carlito"/>
              <a:sym typeface="Carlito"/>
            </a:endParaRPr>
          </a:p>
          <a:p>
            <a:pPr indent="0" lvl="0" marL="12700" marR="0" rtl="0" algn="just">
              <a:lnSpc>
                <a:spcPct val="100000"/>
              </a:lnSpc>
              <a:spcBef>
                <a:spcPts val="0"/>
              </a:spcBef>
              <a:spcAft>
                <a:spcPts val="0"/>
              </a:spcAft>
              <a:buNone/>
            </a:pPr>
            <a:r>
              <a:rPr b="1" lang="en-US" sz="3200">
                <a:solidFill>
                  <a:srgbClr val="FF0000"/>
                </a:solidFill>
                <a:latin typeface="Carlito"/>
                <a:ea typeface="Carlito"/>
                <a:cs typeface="Carlito"/>
                <a:sym typeface="Carlito"/>
              </a:rPr>
              <a:t>Q. Define the diphthong:</a:t>
            </a:r>
            <a:endParaRPr sz="3200">
              <a:solidFill>
                <a:srgbClr val="FF0000"/>
              </a:solidFill>
              <a:latin typeface="Carlito"/>
              <a:ea typeface="Carlito"/>
              <a:cs typeface="Carlito"/>
              <a:sym typeface="Carlito"/>
            </a:endParaRPr>
          </a:p>
          <a:p>
            <a:pPr indent="0" lvl="0" marL="12700" marR="5080" rtl="0" algn="just">
              <a:lnSpc>
                <a:spcPct val="117100"/>
              </a:lnSpc>
              <a:spcBef>
                <a:spcPts val="985"/>
              </a:spcBef>
              <a:spcAft>
                <a:spcPts val="0"/>
              </a:spcAft>
              <a:buNone/>
            </a:pPr>
            <a:r>
              <a:rPr lang="en-US" sz="3200">
                <a:solidFill>
                  <a:schemeClr val="dk1"/>
                </a:solidFill>
                <a:latin typeface="Carlito"/>
                <a:ea typeface="Carlito"/>
                <a:cs typeface="Carlito"/>
                <a:sym typeface="Carlito"/>
              </a:rPr>
              <a:t>The diphthong is a combination of two vowels. The first vowel moves  (glides) to a second vowel in the combination. The first vowel is longer  than the second vowel.</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5"/>
          <p:cNvSpPr/>
          <p:nvPr/>
        </p:nvSpPr>
        <p:spPr>
          <a:xfrm>
            <a:off x="318655" y="381000"/>
            <a:ext cx="8458200" cy="5795561"/>
          </a:xfrm>
          <a:prstGeom prst="rect">
            <a:avLst/>
          </a:prstGeom>
          <a:noFill/>
          <a:ln>
            <a:noFill/>
          </a:ln>
        </p:spPr>
        <p:txBody>
          <a:bodyPr anchorCtr="0" anchor="t" bIns="45700" lIns="91425" spcFirstLastPara="1" rIns="91425" wrap="square" tIns="45700">
            <a:spAutoFit/>
          </a:bodyPr>
          <a:lstStyle/>
          <a:p>
            <a:pPr indent="0" lvl="0" marL="12700" marR="0" rtl="0" algn="l">
              <a:lnSpc>
                <a:spcPct val="100000"/>
              </a:lnSpc>
              <a:spcBef>
                <a:spcPts val="0"/>
              </a:spcBef>
              <a:spcAft>
                <a:spcPts val="0"/>
              </a:spcAft>
              <a:buNone/>
            </a:pPr>
            <a:r>
              <a:rPr b="1" lang="en-US" sz="2800">
                <a:solidFill>
                  <a:srgbClr val="FF0000"/>
                </a:solidFill>
                <a:latin typeface="Carlito"/>
                <a:ea typeface="Carlito"/>
                <a:cs typeface="Carlito"/>
                <a:sym typeface="Carlito"/>
              </a:rPr>
              <a:t>Characteristics of Diphthongs:</a:t>
            </a:r>
            <a:endParaRPr sz="2800">
              <a:solidFill>
                <a:srgbClr val="FF0000"/>
              </a:solidFill>
              <a:latin typeface="Carlito"/>
              <a:ea typeface="Carlito"/>
              <a:cs typeface="Carlito"/>
              <a:sym typeface="Carlito"/>
            </a:endParaRPr>
          </a:p>
          <a:p>
            <a:pPr indent="0" lvl="0" marL="0" marR="0" rtl="0" algn="just">
              <a:lnSpc>
                <a:spcPct val="100000"/>
              </a:lnSpc>
              <a:spcBef>
                <a:spcPts val="5"/>
              </a:spcBef>
              <a:spcAft>
                <a:spcPts val="0"/>
              </a:spcAft>
              <a:buNone/>
            </a:pPr>
            <a:r>
              <a:t/>
            </a:r>
            <a:endParaRPr sz="1800">
              <a:solidFill>
                <a:schemeClr val="dk1"/>
              </a:solidFill>
              <a:latin typeface="Carlito"/>
              <a:ea typeface="Carlito"/>
              <a:cs typeface="Carlito"/>
              <a:sym typeface="Carlito"/>
            </a:endParaRPr>
          </a:p>
          <a:p>
            <a:pPr indent="-229234" lvl="0" marL="469265" marR="0" rtl="0" algn="just">
              <a:lnSpc>
                <a:spcPct val="100000"/>
              </a:lnSpc>
              <a:spcBef>
                <a:spcPts val="0"/>
              </a:spcBef>
              <a:spcAft>
                <a:spcPts val="0"/>
              </a:spcAft>
              <a:buClr>
                <a:schemeClr val="dk1"/>
              </a:buClr>
              <a:buSzPts val="2800"/>
              <a:buFont typeface="Carlito"/>
              <a:buAutoNum type="arabicPeriod"/>
            </a:pPr>
            <a:r>
              <a:rPr lang="en-US" sz="2800">
                <a:solidFill>
                  <a:schemeClr val="dk1"/>
                </a:solidFill>
                <a:latin typeface="Carlito"/>
                <a:ea typeface="Carlito"/>
                <a:cs typeface="Carlito"/>
                <a:sym typeface="Carlito"/>
              </a:rPr>
              <a:t>They are combinations of two vowels.</a:t>
            </a:r>
            <a:endParaRPr sz="2800">
              <a:solidFill>
                <a:schemeClr val="dk1"/>
              </a:solidFill>
              <a:latin typeface="Carlito"/>
              <a:ea typeface="Carlito"/>
              <a:cs typeface="Carlito"/>
              <a:sym typeface="Carlito"/>
            </a:endParaRPr>
          </a:p>
          <a:p>
            <a:pPr indent="-229234" lvl="0" marL="469265" marR="0" rtl="0" algn="just">
              <a:lnSpc>
                <a:spcPct val="100000"/>
              </a:lnSpc>
              <a:spcBef>
                <a:spcPts val="275"/>
              </a:spcBef>
              <a:spcAft>
                <a:spcPts val="0"/>
              </a:spcAft>
              <a:buClr>
                <a:schemeClr val="dk1"/>
              </a:buClr>
              <a:buSzPts val="2800"/>
              <a:buFont typeface="Carlito"/>
              <a:buAutoNum type="arabicPeriod"/>
            </a:pPr>
            <a:r>
              <a:rPr lang="en-US" sz="2800">
                <a:solidFill>
                  <a:schemeClr val="dk1"/>
                </a:solidFill>
                <a:latin typeface="Carlito"/>
                <a:ea typeface="Carlito"/>
                <a:cs typeface="Carlito"/>
                <a:sym typeface="Carlito"/>
              </a:rPr>
              <a:t>There are 8 diphthongs in English.</a:t>
            </a:r>
            <a:endParaRPr sz="2800">
              <a:solidFill>
                <a:schemeClr val="dk1"/>
              </a:solidFill>
              <a:latin typeface="Carlito"/>
              <a:ea typeface="Carlito"/>
              <a:cs typeface="Carlito"/>
              <a:sym typeface="Carlito"/>
            </a:endParaRPr>
          </a:p>
          <a:p>
            <a:pPr indent="-229234" lvl="0" marL="469265" marR="0" rtl="0" algn="just">
              <a:lnSpc>
                <a:spcPct val="100000"/>
              </a:lnSpc>
              <a:spcBef>
                <a:spcPts val="290"/>
              </a:spcBef>
              <a:spcAft>
                <a:spcPts val="0"/>
              </a:spcAft>
              <a:buClr>
                <a:schemeClr val="dk1"/>
              </a:buClr>
              <a:buSzPts val="2800"/>
              <a:buFont typeface="Carlito"/>
              <a:buAutoNum type="arabicPeriod"/>
            </a:pPr>
            <a:r>
              <a:rPr lang="en-US" sz="2800">
                <a:solidFill>
                  <a:schemeClr val="dk1"/>
                </a:solidFill>
                <a:latin typeface="Carlito"/>
                <a:ea typeface="Carlito"/>
                <a:cs typeface="Carlito"/>
                <a:sym typeface="Carlito"/>
              </a:rPr>
              <a:t>They are difficult to be produced by non-native speakers.</a:t>
            </a:r>
            <a:endParaRPr sz="2800">
              <a:solidFill>
                <a:schemeClr val="dk1"/>
              </a:solidFill>
              <a:latin typeface="Carlito"/>
              <a:ea typeface="Carlito"/>
              <a:cs typeface="Carlito"/>
              <a:sym typeface="Carlito"/>
            </a:endParaRPr>
          </a:p>
          <a:p>
            <a:pPr indent="-228600" lvl="0" marL="469265" marR="5080" rtl="0" algn="just">
              <a:lnSpc>
                <a:spcPct val="117100"/>
              </a:lnSpc>
              <a:spcBef>
                <a:spcPts val="0"/>
              </a:spcBef>
              <a:spcAft>
                <a:spcPts val="0"/>
              </a:spcAft>
              <a:buClr>
                <a:schemeClr val="dk1"/>
              </a:buClr>
              <a:buSzPts val="2800"/>
              <a:buFont typeface="Carlito"/>
              <a:buAutoNum type="arabicPeriod"/>
            </a:pPr>
            <a:r>
              <a:rPr lang="en-US" sz="2800">
                <a:solidFill>
                  <a:schemeClr val="dk1"/>
                </a:solidFill>
                <a:latin typeface="Carlito"/>
                <a:ea typeface="Carlito"/>
                <a:cs typeface="Carlito"/>
                <a:sym typeface="Carlito"/>
              </a:rPr>
              <a:t>The first element of the diphthong moves to the second  element.</a:t>
            </a:r>
            <a:endParaRPr/>
          </a:p>
          <a:p>
            <a:pPr indent="-50800" lvl="0" marL="469265" marR="5080" rtl="0" algn="just">
              <a:lnSpc>
                <a:spcPct val="117100"/>
              </a:lnSpc>
              <a:spcBef>
                <a:spcPts val="0"/>
              </a:spcBef>
              <a:spcAft>
                <a:spcPts val="0"/>
              </a:spcAft>
              <a:buClr>
                <a:schemeClr val="dk1"/>
              </a:buClr>
              <a:buSzPts val="2800"/>
              <a:buFont typeface="Trebuchet MS"/>
              <a:buNone/>
            </a:pPr>
            <a:r>
              <a:t/>
            </a:r>
            <a:endParaRPr sz="2800">
              <a:solidFill>
                <a:schemeClr val="dk1"/>
              </a:solidFill>
              <a:latin typeface="Carlito"/>
              <a:ea typeface="Carlito"/>
              <a:cs typeface="Carlito"/>
              <a:sym typeface="Carlito"/>
            </a:endParaRPr>
          </a:p>
          <a:p>
            <a:pPr indent="-228600" lvl="0" marL="469265" marR="454659" rtl="0" algn="just">
              <a:lnSpc>
                <a:spcPct val="70357"/>
              </a:lnSpc>
              <a:spcBef>
                <a:spcPts val="100"/>
              </a:spcBef>
              <a:spcAft>
                <a:spcPts val="0"/>
              </a:spcAft>
              <a:buClr>
                <a:schemeClr val="dk1"/>
              </a:buClr>
              <a:buSzPts val="2800"/>
              <a:buFont typeface="Carlito"/>
              <a:buAutoNum type="arabicPeriod"/>
            </a:pPr>
            <a:r>
              <a:rPr lang="en-US" sz="2800">
                <a:solidFill>
                  <a:schemeClr val="dk1"/>
                </a:solidFill>
                <a:latin typeface="Carlito"/>
                <a:ea typeface="Carlito"/>
                <a:cs typeface="Carlito"/>
                <a:sym typeface="Carlito"/>
              </a:rPr>
              <a:t>The first element of the diphthong is longer than the second  element.</a:t>
            </a:r>
            <a:endParaRPr/>
          </a:p>
          <a:p>
            <a:pPr indent="-50800" lvl="0" marL="469265" marR="454659" rtl="0" algn="just">
              <a:lnSpc>
                <a:spcPct val="70357"/>
              </a:lnSpc>
              <a:spcBef>
                <a:spcPts val="100"/>
              </a:spcBef>
              <a:spcAft>
                <a:spcPts val="0"/>
              </a:spcAft>
              <a:buClr>
                <a:schemeClr val="dk1"/>
              </a:buClr>
              <a:buSzPts val="2800"/>
              <a:buFont typeface="Trebuchet MS"/>
              <a:buNone/>
            </a:pPr>
            <a:r>
              <a:t/>
            </a:r>
            <a:endParaRPr sz="2800">
              <a:solidFill>
                <a:schemeClr val="dk1"/>
              </a:solidFill>
              <a:latin typeface="Carlito"/>
              <a:ea typeface="Carlito"/>
              <a:cs typeface="Carlito"/>
              <a:sym typeface="Carlito"/>
            </a:endParaRPr>
          </a:p>
          <a:p>
            <a:pPr indent="-229234" lvl="0" marL="469265" marR="0" rtl="0" algn="just">
              <a:lnSpc>
                <a:spcPct val="100000"/>
              </a:lnSpc>
              <a:spcBef>
                <a:spcPts val="175"/>
              </a:spcBef>
              <a:spcAft>
                <a:spcPts val="0"/>
              </a:spcAft>
              <a:buClr>
                <a:schemeClr val="dk1"/>
              </a:buClr>
              <a:buSzPts val="2800"/>
              <a:buFont typeface="Carlito"/>
              <a:buAutoNum type="arabicPeriod"/>
            </a:pPr>
            <a:r>
              <a:rPr lang="en-US" sz="2800">
                <a:solidFill>
                  <a:schemeClr val="dk1"/>
                </a:solidFill>
                <a:latin typeface="Carlito"/>
                <a:ea typeface="Carlito"/>
                <a:cs typeface="Carlito"/>
                <a:sym typeface="Carlito"/>
              </a:rPr>
              <a:t>Diphthongs are classified into centering diphthongs and closing diphthongs.</a:t>
            </a:r>
            <a:endParaRPr sz="2800">
              <a:solidFill>
                <a:schemeClr val="dk1"/>
              </a:solidFill>
              <a:latin typeface="Carlito"/>
              <a:ea typeface="Carlito"/>
              <a:cs typeface="Carlito"/>
              <a:sym typeface="Carli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6"/>
          <p:cNvSpPr/>
          <p:nvPr/>
        </p:nvSpPr>
        <p:spPr>
          <a:xfrm>
            <a:off x="0" y="152400"/>
            <a:ext cx="8991600" cy="2441566"/>
          </a:xfrm>
          <a:prstGeom prst="rect">
            <a:avLst/>
          </a:prstGeom>
          <a:noFill/>
          <a:ln>
            <a:noFill/>
          </a:ln>
        </p:spPr>
        <p:txBody>
          <a:bodyPr anchorCtr="0" anchor="t" bIns="45700" lIns="91425" spcFirstLastPara="1" rIns="91425" wrap="square" tIns="45700">
            <a:spAutoFit/>
          </a:bodyPr>
          <a:lstStyle/>
          <a:p>
            <a:pPr indent="0" lvl="0" marL="12700" marR="0" rtl="0" algn="just">
              <a:lnSpc>
                <a:spcPct val="100000"/>
              </a:lnSpc>
              <a:spcBef>
                <a:spcPts val="0"/>
              </a:spcBef>
              <a:spcAft>
                <a:spcPts val="0"/>
              </a:spcAft>
              <a:buNone/>
            </a:pPr>
            <a:r>
              <a:rPr b="1" lang="en-US" sz="3200">
                <a:solidFill>
                  <a:srgbClr val="FF0000"/>
                </a:solidFill>
                <a:latin typeface="Carlito"/>
                <a:ea typeface="Carlito"/>
                <a:cs typeface="Carlito"/>
                <a:sym typeface="Carlito"/>
              </a:rPr>
              <a:t>Q. Define Centering Diphthongs:</a:t>
            </a:r>
            <a:endParaRPr sz="3200">
              <a:solidFill>
                <a:srgbClr val="FF0000"/>
              </a:solidFill>
              <a:latin typeface="Carlito"/>
              <a:ea typeface="Carlito"/>
              <a:cs typeface="Carlito"/>
              <a:sym typeface="Carlito"/>
            </a:endParaRPr>
          </a:p>
          <a:p>
            <a:pPr indent="0" lvl="0" marL="12700" marR="661035" rtl="0" algn="just">
              <a:lnSpc>
                <a:spcPct val="117100"/>
              </a:lnSpc>
              <a:spcBef>
                <a:spcPts val="985"/>
              </a:spcBef>
              <a:spcAft>
                <a:spcPts val="0"/>
              </a:spcAft>
              <a:buNone/>
            </a:pPr>
            <a:r>
              <a:rPr lang="en-US" sz="3200">
                <a:solidFill>
                  <a:schemeClr val="dk1"/>
                </a:solidFill>
                <a:latin typeface="Carlito"/>
                <a:ea typeface="Carlito"/>
                <a:cs typeface="Carlito"/>
                <a:sym typeface="Carlito"/>
              </a:rPr>
              <a:t>They are diphthongs which glide to the center. They include the  following diphthongs</a:t>
            </a:r>
            <a:endParaRPr sz="3200">
              <a:solidFill>
                <a:schemeClr val="dk1"/>
              </a:solidFill>
              <a:latin typeface="Trebuchet MS"/>
              <a:ea typeface="Trebuchet MS"/>
              <a:cs typeface="Trebuchet MS"/>
              <a:sym typeface="Trebuchet MS"/>
            </a:endParaRPr>
          </a:p>
        </p:txBody>
      </p:sp>
      <p:pic>
        <p:nvPicPr>
          <p:cNvPr id="142" name="Google Shape;142;p6"/>
          <p:cNvPicPr preferRelativeResize="0"/>
          <p:nvPr/>
        </p:nvPicPr>
        <p:blipFill rotWithShape="1">
          <a:blip r:embed="rId3">
            <a:alphaModFix/>
          </a:blip>
          <a:srcRect b="0" l="0" r="0" t="0"/>
          <a:stretch/>
        </p:blipFill>
        <p:spPr>
          <a:xfrm>
            <a:off x="2209800" y="2032905"/>
            <a:ext cx="2631136" cy="511175"/>
          </a:xfrm>
          <a:prstGeom prst="rect">
            <a:avLst/>
          </a:prstGeom>
          <a:noFill/>
          <a:ln>
            <a:noFill/>
          </a:ln>
        </p:spPr>
      </p:pic>
      <p:sp>
        <p:nvSpPr>
          <p:cNvPr id="143" name="Google Shape;143;p6"/>
          <p:cNvSpPr/>
          <p:nvPr/>
        </p:nvSpPr>
        <p:spPr>
          <a:xfrm>
            <a:off x="228600" y="3048000"/>
            <a:ext cx="2111475" cy="584775"/>
          </a:xfrm>
          <a:prstGeom prst="rect">
            <a:avLst/>
          </a:prstGeom>
          <a:noFill/>
          <a:ln>
            <a:noFill/>
          </a:ln>
        </p:spPr>
        <p:txBody>
          <a:bodyPr anchorCtr="0" anchor="t" bIns="45700" lIns="91425" spcFirstLastPara="1" rIns="91425" wrap="square" tIns="45700">
            <a:spAutoFit/>
          </a:bodyPr>
          <a:lstStyle/>
          <a:p>
            <a:pPr indent="0" lvl="0" marL="12700" marR="0" rtl="0" algn="l">
              <a:lnSpc>
                <a:spcPct val="100000"/>
              </a:lnSpc>
              <a:spcBef>
                <a:spcPts val="0"/>
              </a:spcBef>
              <a:spcAft>
                <a:spcPts val="0"/>
              </a:spcAft>
              <a:buNone/>
            </a:pPr>
            <a:r>
              <a:rPr lang="en-US" sz="3200">
                <a:solidFill>
                  <a:srgbClr val="568C11"/>
                </a:solidFill>
                <a:latin typeface="Carlito"/>
                <a:ea typeface="Carlito"/>
                <a:cs typeface="Carlito"/>
                <a:sym typeface="Carlito"/>
              </a:rPr>
              <a:t>Examples:</a:t>
            </a:r>
            <a:endParaRPr/>
          </a:p>
        </p:txBody>
      </p:sp>
      <p:pic>
        <p:nvPicPr>
          <p:cNvPr id="144" name="Google Shape;144;p6"/>
          <p:cNvPicPr preferRelativeResize="0"/>
          <p:nvPr/>
        </p:nvPicPr>
        <p:blipFill rotWithShape="1">
          <a:blip r:embed="rId4">
            <a:alphaModFix/>
          </a:blip>
          <a:srcRect b="0" l="0" r="0" t="0"/>
          <a:stretch/>
        </p:blipFill>
        <p:spPr>
          <a:xfrm>
            <a:off x="-88533" y="3733800"/>
            <a:ext cx="9232533" cy="294409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7"/>
          <p:cNvSpPr/>
          <p:nvPr/>
        </p:nvSpPr>
        <p:spPr>
          <a:xfrm>
            <a:off x="152400" y="77347"/>
            <a:ext cx="8763000" cy="1522853"/>
          </a:xfrm>
          <a:prstGeom prst="rect">
            <a:avLst/>
          </a:prstGeom>
          <a:noFill/>
          <a:ln>
            <a:noFill/>
          </a:ln>
        </p:spPr>
        <p:txBody>
          <a:bodyPr anchorCtr="0" anchor="t" bIns="45700" lIns="91425" spcFirstLastPara="1" rIns="91425" wrap="square" tIns="45700">
            <a:spAutoFit/>
          </a:bodyPr>
          <a:lstStyle/>
          <a:p>
            <a:pPr indent="0" lvl="0" marL="12700" marR="0" rtl="0" algn="just">
              <a:lnSpc>
                <a:spcPct val="100000"/>
              </a:lnSpc>
              <a:spcBef>
                <a:spcPts val="0"/>
              </a:spcBef>
              <a:spcAft>
                <a:spcPts val="0"/>
              </a:spcAft>
              <a:buNone/>
            </a:pPr>
            <a:r>
              <a:rPr b="1" lang="en-US" sz="2800">
                <a:solidFill>
                  <a:srgbClr val="FF0000"/>
                </a:solidFill>
                <a:latin typeface="Carlito"/>
                <a:ea typeface="Carlito"/>
                <a:cs typeface="Carlito"/>
                <a:sym typeface="Carlito"/>
              </a:rPr>
              <a:t>Q. Define closing Diphthongs:</a:t>
            </a:r>
            <a:endParaRPr sz="2800">
              <a:solidFill>
                <a:srgbClr val="FF0000"/>
              </a:solidFill>
              <a:latin typeface="Carlito"/>
              <a:ea typeface="Carlito"/>
              <a:cs typeface="Carlito"/>
              <a:sym typeface="Carlito"/>
            </a:endParaRPr>
          </a:p>
          <a:p>
            <a:pPr indent="0" lvl="0" marL="12700" marR="453390" rtl="0" algn="just">
              <a:lnSpc>
                <a:spcPct val="116399"/>
              </a:lnSpc>
              <a:spcBef>
                <a:spcPts val="15"/>
              </a:spcBef>
              <a:spcAft>
                <a:spcPts val="0"/>
              </a:spcAft>
              <a:buNone/>
            </a:pPr>
            <a:r>
              <a:rPr lang="en-US" sz="2800">
                <a:solidFill>
                  <a:schemeClr val="dk1"/>
                </a:solidFill>
                <a:latin typeface="Carlito"/>
                <a:ea typeface="Carlito"/>
                <a:cs typeface="Carlito"/>
                <a:sym typeface="Carlito"/>
              </a:rPr>
              <a:t>They are the diphthongs that glide to the closing area. They  include two types:</a:t>
            </a:r>
            <a:endParaRPr/>
          </a:p>
        </p:txBody>
      </p:sp>
      <p:pic>
        <p:nvPicPr>
          <p:cNvPr id="150" name="Google Shape;150;p7"/>
          <p:cNvPicPr preferRelativeResize="0"/>
          <p:nvPr/>
        </p:nvPicPr>
        <p:blipFill rotWithShape="1">
          <a:blip r:embed="rId3">
            <a:alphaModFix/>
          </a:blip>
          <a:srcRect b="0" l="0" r="0" t="0"/>
          <a:stretch/>
        </p:blipFill>
        <p:spPr>
          <a:xfrm>
            <a:off x="609600" y="1600200"/>
            <a:ext cx="7772400" cy="532359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8"/>
          <p:cNvSpPr/>
          <p:nvPr/>
        </p:nvSpPr>
        <p:spPr>
          <a:xfrm>
            <a:off x="152400" y="152400"/>
            <a:ext cx="8534400" cy="4834400"/>
          </a:xfrm>
          <a:prstGeom prst="rect">
            <a:avLst/>
          </a:prstGeom>
          <a:noFill/>
          <a:ln>
            <a:noFill/>
          </a:ln>
        </p:spPr>
        <p:txBody>
          <a:bodyPr anchorCtr="0" anchor="t" bIns="45700" lIns="91425" spcFirstLastPara="1" rIns="91425" wrap="square" tIns="45700">
            <a:spAutoFit/>
          </a:bodyPr>
          <a:lstStyle/>
          <a:p>
            <a:pPr indent="0" lvl="0" marL="12700" marR="0" rtl="0" algn="l">
              <a:lnSpc>
                <a:spcPct val="100000"/>
              </a:lnSpc>
              <a:spcBef>
                <a:spcPts val="0"/>
              </a:spcBef>
              <a:spcAft>
                <a:spcPts val="0"/>
              </a:spcAft>
              <a:buNone/>
            </a:pPr>
            <a:r>
              <a:rPr b="1" lang="en-US" sz="2400">
                <a:solidFill>
                  <a:srgbClr val="FF0000"/>
                </a:solidFill>
                <a:latin typeface="Carlito"/>
                <a:ea typeface="Carlito"/>
                <a:cs typeface="Carlito"/>
                <a:sym typeface="Carlito"/>
              </a:rPr>
              <a:t>Q. Define The Triphthongs:</a:t>
            </a:r>
            <a:endParaRPr sz="2400">
              <a:solidFill>
                <a:srgbClr val="FF0000"/>
              </a:solidFill>
              <a:latin typeface="Carlito"/>
              <a:ea typeface="Carlito"/>
              <a:cs typeface="Carlito"/>
              <a:sym typeface="Carlito"/>
            </a:endParaRPr>
          </a:p>
          <a:p>
            <a:pPr indent="0" lvl="0" marL="0" marR="0" rtl="0" algn="l">
              <a:lnSpc>
                <a:spcPct val="100000"/>
              </a:lnSpc>
              <a:spcBef>
                <a:spcPts val="0"/>
              </a:spcBef>
              <a:spcAft>
                <a:spcPts val="0"/>
              </a:spcAft>
              <a:buNone/>
            </a:pPr>
            <a:r>
              <a:t/>
            </a:r>
            <a:endParaRPr sz="1600">
              <a:solidFill>
                <a:schemeClr val="dk1"/>
              </a:solidFill>
              <a:latin typeface="Carlito"/>
              <a:ea typeface="Carlito"/>
              <a:cs typeface="Carlito"/>
              <a:sym typeface="Carlito"/>
            </a:endParaRPr>
          </a:p>
          <a:p>
            <a:pPr indent="0" lvl="0" marL="12700" marR="0" rtl="0" algn="l">
              <a:lnSpc>
                <a:spcPct val="100000"/>
              </a:lnSpc>
              <a:spcBef>
                <a:spcPts val="0"/>
              </a:spcBef>
              <a:spcAft>
                <a:spcPts val="0"/>
              </a:spcAft>
              <a:buNone/>
            </a:pPr>
            <a:r>
              <a:rPr lang="en-US" sz="2400">
                <a:solidFill>
                  <a:schemeClr val="dk1"/>
                </a:solidFill>
                <a:latin typeface="Carlito"/>
                <a:ea typeface="Carlito"/>
                <a:cs typeface="Carlito"/>
                <a:sym typeface="Carlito"/>
              </a:rPr>
              <a:t>The triphthongs are combinations of three vowels :</a:t>
            </a:r>
            <a:endParaRPr/>
          </a:p>
          <a:p>
            <a:pPr indent="0" lvl="0" marL="0" marR="0" rtl="0" algn="l">
              <a:lnSpc>
                <a:spcPct val="100000"/>
              </a:lnSpc>
              <a:spcBef>
                <a:spcPts val="0"/>
              </a:spcBef>
              <a:spcAft>
                <a:spcPts val="0"/>
              </a:spcAft>
              <a:buNone/>
            </a:pPr>
            <a:r>
              <a:t/>
            </a:r>
            <a:endParaRPr sz="1600">
              <a:solidFill>
                <a:schemeClr val="dk1"/>
              </a:solidFill>
              <a:latin typeface="Carlito"/>
              <a:ea typeface="Carlito"/>
              <a:cs typeface="Carlito"/>
              <a:sym typeface="Carlito"/>
            </a:endParaRPr>
          </a:p>
          <a:p>
            <a:pPr indent="0" lvl="0" marL="12700" marR="0" rtl="0" algn="l">
              <a:lnSpc>
                <a:spcPct val="100000"/>
              </a:lnSpc>
              <a:spcBef>
                <a:spcPts val="0"/>
              </a:spcBef>
              <a:spcAft>
                <a:spcPts val="0"/>
              </a:spcAft>
              <a:buNone/>
            </a:pPr>
            <a:r>
              <a:rPr b="1" lang="en-US" sz="2400">
                <a:solidFill>
                  <a:srgbClr val="FF0000"/>
                </a:solidFill>
                <a:latin typeface="Carlito"/>
                <a:ea typeface="Carlito"/>
                <a:cs typeface="Carlito"/>
                <a:sym typeface="Carlito"/>
              </a:rPr>
              <a:t>Characteristics of Triphthongs:</a:t>
            </a:r>
            <a:endParaRPr sz="2400">
              <a:solidFill>
                <a:srgbClr val="FF0000"/>
              </a:solidFill>
              <a:latin typeface="Carlito"/>
              <a:ea typeface="Carlito"/>
              <a:cs typeface="Carlito"/>
              <a:sym typeface="Carlito"/>
            </a:endParaRPr>
          </a:p>
          <a:p>
            <a:pPr indent="0" lvl="0" marL="0" marR="0" rtl="0" algn="l">
              <a:lnSpc>
                <a:spcPct val="100000"/>
              </a:lnSpc>
              <a:spcBef>
                <a:spcPts val="50"/>
              </a:spcBef>
              <a:spcAft>
                <a:spcPts val="0"/>
              </a:spcAft>
              <a:buNone/>
            </a:pPr>
            <a:r>
              <a:t/>
            </a:r>
            <a:endParaRPr sz="1400">
              <a:solidFill>
                <a:schemeClr val="dk1"/>
              </a:solidFill>
              <a:latin typeface="Carlito"/>
              <a:ea typeface="Carlito"/>
              <a:cs typeface="Carlito"/>
              <a:sym typeface="Carlito"/>
            </a:endParaRPr>
          </a:p>
          <a:p>
            <a:pPr indent="-229235" lvl="0" marL="469265" marR="0" rtl="0" algn="l">
              <a:lnSpc>
                <a:spcPct val="100000"/>
              </a:lnSpc>
              <a:spcBef>
                <a:spcPts val="5"/>
              </a:spcBef>
              <a:spcAft>
                <a:spcPts val="0"/>
              </a:spcAft>
              <a:buClr>
                <a:schemeClr val="dk1"/>
              </a:buClr>
              <a:buSzPts val="2400"/>
              <a:buFont typeface="Carlito"/>
              <a:buAutoNum type="arabicPeriod"/>
            </a:pPr>
            <a:r>
              <a:rPr lang="en-US" sz="2400">
                <a:solidFill>
                  <a:schemeClr val="dk1"/>
                </a:solidFill>
                <a:latin typeface="Carlito"/>
                <a:ea typeface="Carlito"/>
                <a:cs typeface="Carlito"/>
                <a:sym typeface="Carlito"/>
              </a:rPr>
              <a:t>They are made up of three vowels.</a:t>
            </a:r>
            <a:endParaRPr/>
          </a:p>
          <a:p>
            <a:pPr indent="-228600" lvl="0" marL="469265" marR="5080" rtl="0" algn="l">
              <a:lnSpc>
                <a:spcPct val="117100"/>
              </a:lnSpc>
              <a:spcBef>
                <a:spcPts val="0"/>
              </a:spcBef>
              <a:spcAft>
                <a:spcPts val="0"/>
              </a:spcAft>
              <a:buClr>
                <a:schemeClr val="dk1"/>
              </a:buClr>
              <a:buSzPts val="2400"/>
              <a:buFont typeface="Carlito"/>
              <a:buAutoNum type="arabicPeriod"/>
            </a:pPr>
            <a:r>
              <a:rPr lang="en-US" sz="2400">
                <a:solidFill>
                  <a:schemeClr val="dk1"/>
                </a:solidFill>
                <a:latin typeface="Carlito"/>
                <a:ea typeface="Carlito"/>
                <a:cs typeface="Carlito"/>
                <a:sym typeface="Carlito"/>
              </a:rPr>
              <a:t>They are very difficult to be pronounced and recognized by non-  native speakers.</a:t>
            </a:r>
            <a:endParaRPr sz="2400">
              <a:solidFill>
                <a:schemeClr val="dk1"/>
              </a:solidFill>
              <a:latin typeface="Carlito"/>
              <a:ea typeface="Carlito"/>
              <a:cs typeface="Carlito"/>
              <a:sym typeface="Carlito"/>
            </a:endParaRPr>
          </a:p>
          <a:p>
            <a:pPr indent="-228600" lvl="0" marL="469265" marR="68580" rtl="0" algn="l">
              <a:lnSpc>
                <a:spcPct val="117100"/>
              </a:lnSpc>
              <a:spcBef>
                <a:spcPts val="0"/>
              </a:spcBef>
              <a:spcAft>
                <a:spcPts val="0"/>
              </a:spcAft>
              <a:buClr>
                <a:schemeClr val="dk1"/>
              </a:buClr>
              <a:buSzPts val="2400"/>
              <a:buFont typeface="Carlito"/>
              <a:buAutoNum type="arabicPeriod"/>
            </a:pPr>
            <a:r>
              <a:rPr lang="en-US" sz="2400">
                <a:solidFill>
                  <a:schemeClr val="dk1"/>
                </a:solidFill>
                <a:latin typeface="Carlito"/>
                <a:ea typeface="Carlito"/>
                <a:cs typeface="Carlito"/>
                <a:sym typeface="Carlito"/>
              </a:rPr>
              <a:t>A triphthong is a glide from one vowel to another and then to a  third vowel.</a:t>
            </a:r>
            <a:endParaRPr/>
          </a:p>
          <a:p>
            <a:pPr indent="-229235" lvl="0" marL="469265" marR="0" rtl="0" algn="l">
              <a:lnSpc>
                <a:spcPct val="100000"/>
              </a:lnSpc>
              <a:spcBef>
                <a:spcPts val="280"/>
              </a:spcBef>
              <a:spcAft>
                <a:spcPts val="0"/>
              </a:spcAft>
              <a:buClr>
                <a:schemeClr val="dk1"/>
              </a:buClr>
              <a:buSzPts val="2400"/>
              <a:buFont typeface="Carlito"/>
              <a:buAutoNum type="arabicPeriod"/>
            </a:pPr>
            <a:r>
              <a:rPr lang="en-US" sz="2400">
                <a:solidFill>
                  <a:schemeClr val="dk1"/>
                </a:solidFill>
                <a:latin typeface="Carlito"/>
                <a:ea typeface="Carlito"/>
                <a:cs typeface="Carlito"/>
                <a:sym typeface="Carlito"/>
              </a:rPr>
              <a:t>They are produced rapidly without interruption.</a:t>
            </a:r>
            <a:endParaRPr sz="2400">
              <a:solidFill>
                <a:schemeClr val="dk1"/>
              </a:solidFill>
              <a:latin typeface="Carlito"/>
              <a:ea typeface="Carlito"/>
              <a:cs typeface="Carlito"/>
              <a:sym typeface="Carlito"/>
            </a:endParaRPr>
          </a:p>
          <a:p>
            <a:pPr indent="-229235" lvl="0" marL="469265" marR="0" rtl="0" algn="l">
              <a:lnSpc>
                <a:spcPct val="100000"/>
              </a:lnSpc>
              <a:spcBef>
                <a:spcPts val="285"/>
              </a:spcBef>
              <a:spcAft>
                <a:spcPts val="0"/>
              </a:spcAft>
              <a:buClr>
                <a:schemeClr val="dk1"/>
              </a:buClr>
              <a:buSzPts val="2400"/>
              <a:buFont typeface="Carlito"/>
              <a:buAutoNum type="arabicPeriod"/>
            </a:pPr>
            <a:r>
              <a:rPr lang="en-US" sz="2400">
                <a:solidFill>
                  <a:schemeClr val="dk1"/>
                </a:solidFill>
                <a:latin typeface="Carlito"/>
                <a:ea typeface="Carlito"/>
                <a:cs typeface="Carlito"/>
                <a:sym typeface="Carlito"/>
              </a:rPr>
              <a:t>There are five triphthongs in British English.</a:t>
            </a:r>
            <a:endParaRPr sz="2400">
              <a:solidFill>
                <a:schemeClr val="dk1"/>
              </a:solidFill>
              <a:latin typeface="Carlito"/>
              <a:ea typeface="Carlito"/>
              <a:cs typeface="Carlito"/>
              <a:sym typeface="Carli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9"/>
          <p:cNvSpPr/>
          <p:nvPr/>
        </p:nvSpPr>
        <p:spPr>
          <a:xfrm>
            <a:off x="228600" y="152400"/>
            <a:ext cx="5514715" cy="523220"/>
          </a:xfrm>
          <a:prstGeom prst="rect">
            <a:avLst/>
          </a:prstGeom>
          <a:noFill/>
          <a:ln>
            <a:noFill/>
          </a:ln>
        </p:spPr>
        <p:txBody>
          <a:bodyPr anchorCtr="0" anchor="t" bIns="45700" lIns="91425" spcFirstLastPara="1" rIns="91425" wrap="square" tIns="45700">
            <a:spAutoFit/>
          </a:bodyPr>
          <a:lstStyle/>
          <a:p>
            <a:pPr indent="0" lvl="0" marL="12700" marR="0" rtl="0" algn="l">
              <a:lnSpc>
                <a:spcPct val="100000"/>
              </a:lnSpc>
              <a:spcBef>
                <a:spcPts val="0"/>
              </a:spcBef>
              <a:spcAft>
                <a:spcPts val="0"/>
              </a:spcAft>
              <a:buNone/>
            </a:pPr>
            <a:r>
              <a:rPr b="1" lang="en-US" sz="2800">
                <a:solidFill>
                  <a:srgbClr val="FF0000"/>
                </a:solidFill>
                <a:latin typeface="Carlito"/>
                <a:ea typeface="Carlito"/>
                <a:cs typeface="Carlito"/>
                <a:sym typeface="Carlito"/>
              </a:rPr>
              <a:t>Characteristics of Triphthongs:</a:t>
            </a:r>
            <a:endParaRPr sz="2800">
              <a:solidFill>
                <a:srgbClr val="FF0000"/>
              </a:solidFill>
              <a:latin typeface="Carlito"/>
              <a:ea typeface="Carlito"/>
              <a:cs typeface="Carlito"/>
              <a:sym typeface="Carlito"/>
            </a:endParaRPr>
          </a:p>
        </p:txBody>
      </p:sp>
      <p:pic>
        <p:nvPicPr>
          <p:cNvPr id="161" name="Google Shape;161;p9"/>
          <p:cNvPicPr preferRelativeResize="0"/>
          <p:nvPr/>
        </p:nvPicPr>
        <p:blipFill rotWithShape="1">
          <a:blip r:embed="rId3">
            <a:alphaModFix/>
          </a:blip>
          <a:srcRect b="0" l="0" r="0" t="0"/>
          <a:stretch/>
        </p:blipFill>
        <p:spPr>
          <a:xfrm>
            <a:off x="139151" y="3200400"/>
            <a:ext cx="8675931" cy="1752600"/>
          </a:xfrm>
          <a:prstGeom prst="rect">
            <a:avLst/>
          </a:prstGeom>
          <a:noFill/>
          <a:ln>
            <a:noFill/>
          </a:ln>
        </p:spPr>
      </p:pic>
      <p:pic>
        <p:nvPicPr>
          <p:cNvPr id="162" name="Google Shape;162;p9"/>
          <p:cNvPicPr preferRelativeResize="0"/>
          <p:nvPr/>
        </p:nvPicPr>
        <p:blipFill rotWithShape="1">
          <a:blip r:embed="rId4">
            <a:alphaModFix/>
          </a:blip>
          <a:srcRect b="0" l="0" r="0" t="0"/>
          <a:stretch/>
        </p:blipFill>
        <p:spPr>
          <a:xfrm>
            <a:off x="139151" y="1143000"/>
            <a:ext cx="9431676" cy="16764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ipstream">
  <a:themeElements>
    <a:clrScheme name="Slipstream">
      <a:dk1>
        <a:srgbClr val="000000"/>
      </a:dk1>
      <a:lt1>
        <a:srgbClr val="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2021-05-28T14:16:04Z</dcterms:created>
  <dc:creator>Maher</dc:creator>
</cp:coreProperties>
</file>