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olecular-techniques-for-the-study-and-diagnosis-of-parasite-infe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olecular-techniques-for-the-study-and-diagnosis-of-parasite-infe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olecular-techniques-for-the-study-and-diagnosis-of-parasite-infe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olecular-techniques-for-the-study-and-diagnosis-of-parasite-infe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olecular-techniques-for-the-study-and-diagnosis-of-parasite-infe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olecular-techniques-for-the-study-and-diagnosis-of-parasite-infe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olecular-techniques-for-the-study-and-diagnosis-of-parasite-infe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olecular-techniques-for-the-study-and-diagnosis-of-parasite-infe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olecular-techniques-for-the-study-and-diagnosis-of-parasite-infe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olecular-techniques-for-the-study-and-diagnosis-of-parasite-infe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olecular-techniques-for-the-study-and-diagnosis-of-parasite-infe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olecular-techniques-for-the-study-and-diagnosis-of-parasite-infection-2-638.jpg"/>
          <p:cNvPicPr>
            <a:picLocks noChangeAspect="1"/>
          </p:cNvPicPr>
          <p:nvPr/>
        </p:nvPicPr>
        <p:blipFill rotWithShape="1">
          <a:blip r:embed="rId2"/>
          <a:srcRect b="73525"/>
          <a:stretch/>
        </p:blipFill>
        <p:spPr>
          <a:xfrm>
            <a:off x="0" y="854964"/>
            <a:ext cx="9144000" cy="1815665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88686" y="2931886"/>
            <a:ext cx="8418285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000" b="1" dirty="0" smtClean="0">
                <a:latin typeface="FangSong" pitchFamily="49" charset="-122"/>
                <a:ea typeface="FangSong" pitchFamily="49" charset="-122"/>
                <a:cs typeface="+mj-cs"/>
              </a:rPr>
              <a:t> </a:t>
            </a:r>
            <a:r>
              <a:rPr lang="en-US" sz="4000" b="1" dirty="0" err="1" smtClean="0">
                <a:latin typeface="FangSong" pitchFamily="49" charset="-122"/>
                <a:ea typeface="FangSong" pitchFamily="49" charset="-122"/>
                <a:cs typeface="+mj-cs"/>
              </a:rPr>
              <a:t>M.sc.</a:t>
            </a:r>
            <a:r>
              <a:rPr lang="en-US" sz="4000" b="1" dirty="0" smtClean="0">
                <a:latin typeface="FangSong" pitchFamily="49" charset="-122"/>
                <a:ea typeface="FangSong" pitchFamily="49" charset="-122"/>
                <a:cs typeface="+mj-cs"/>
              </a:rPr>
              <a:t> Othman </a:t>
            </a:r>
            <a:r>
              <a:rPr lang="en-US" sz="4000" b="1" dirty="0" err="1">
                <a:latin typeface="FangSong" pitchFamily="49" charset="-122"/>
                <a:ea typeface="FangSong" pitchFamily="49" charset="-122"/>
                <a:cs typeface="+mj-cs"/>
              </a:rPr>
              <a:t>Mueen</a:t>
            </a:r>
            <a:r>
              <a:rPr lang="en-US" sz="4000" b="1" dirty="0">
                <a:latin typeface="FangSong" pitchFamily="49" charset="-122"/>
                <a:ea typeface="FangSong" pitchFamily="49" charset="-122"/>
                <a:cs typeface="+mj-cs"/>
              </a:rPr>
              <a:t> Mohammed</a:t>
            </a:r>
            <a:endParaRPr lang="ar-IQ" sz="4000" b="1" dirty="0">
              <a:latin typeface="FangSong" pitchFamily="49" charset="-122"/>
              <a:ea typeface="FangSong" pitchFamily="49" charset="-122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olecular-techniques-for-the-study-and-diagnosis-of-parasite-infe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olecular-techniques-for-the-study-and-diagnosis-of-parasite-infe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olecular-techniques-for-the-study-and-diagnosis-of-parasite-infe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olecular-techniques-for-the-study-and-diagnosis-of-parasite-infec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olecular-techniques-for-the-study-and-diagnosis-of-parasite-infec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olecular-techniques-for-the-study-and-diagnosis-of-parasite-infec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olecular-techniques-for-the-study-and-diagnosis-of-parasite-infec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olecular-techniques-for-the-study-and-diagnosis-of-parasite-infec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Molecular-techniques-for-the-study-and-diagnosis-of-parasite-infec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Molecular-techniques-for-the-study-and-diagnosis-of-parasite-infec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olecular-techniques-for-the-study-and-diagnosis-of-parasite-infe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Molecular-techniques-for-the-study-and-diagnosis-of-parasite-infec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Molecular-techniques-for-the-study-and-diagnosis-of-parasite-infec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Molecular-techniques-for-the-study-and-diagnosis-of-parasite-infec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Molecular-techniques-for-the-study-and-diagnosis-of-parasite-infec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Molecular-techniques-for-the-study-and-diagnosis-of-parasite-infec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Molecular-techniques-for-the-study-and-diagnosis-of-parasite-infecti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Molecular-techniques-for-the-study-and-diagnosis-of-parasite-infectio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Molecular-techniques-for-the-study-and-diagnosis-of-parasite-infection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Molecular-techniques-for-the-study-and-diagnosis-of-parasite-infection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Molecular-techniques-for-the-study-and-diagnosis-of-parasite-infection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olecular-techniques-for-the-study-and-diagnosis-of-parasite-infe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Molecular-techniques-for-the-study-and-diagnosis-of-parasite-infection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olecular-techniques-for-the-study-and-diagnosis-of-parasite-infe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olecular-techniques-for-the-study-and-diagnosis-of-parasite-infe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olecular-techniques-for-the-study-and-diagnosis-of-parasite-infe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olecular-techniques-for-the-study-and-diagnosis-of-parasite-infe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olecular-techniques-for-the-study-and-diagnosis-of-parasite-infe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</Words>
  <Application>Microsoft Office PowerPoint</Application>
  <PresentationFormat>عرض على الشاشة (3:4)‏</PresentationFormat>
  <Paragraphs>1</Paragraphs>
  <Slides>40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40</vt:i4>
      </vt:variant>
    </vt:vector>
  </HeadingPairs>
  <TitlesOfParts>
    <vt:vector size="41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subject/>
  <dc:creator/>
  <cp:keywords/>
  <dc:description>generated using python-pptx</dc:description>
  <cp:lastModifiedBy>Maher</cp:lastModifiedBy>
  <cp:revision>2</cp:revision>
  <dcterms:created xsi:type="dcterms:W3CDTF">2013-01-27T09:14:16Z</dcterms:created>
  <dcterms:modified xsi:type="dcterms:W3CDTF">2025-01-23T10:11:17Z</dcterms:modified>
  <cp:category/>
</cp:coreProperties>
</file>