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handoutMasterIdLst>
    <p:handoutMasterId r:id="rId10"/>
  </p:handoutMasterIdLst>
  <p:sldIdLst>
    <p:sldId id="256" r:id="rId2"/>
    <p:sldId id="257" r:id="rId3"/>
    <p:sldId id="259" r:id="rId4"/>
    <p:sldId id="263" r:id="rId5"/>
    <p:sldId id="267" r:id="rId6"/>
    <p:sldId id="261" r:id="rId7"/>
    <p:sldId id="269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41" autoAdjust="0"/>
  </p:normalViewPr>
  <p:slideViewPr>
    <p:cSldViewPr>
      <p:cViewPr>
        <p:scale>
          <a:sx n="68" d="100"/>
          <a:sy n="68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52B0A-A7A8-431B-9EB6-DEBF78E5AF1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75271880-73CA-4E0E-AEE8-80A9143EDAAF}">
      <dgm:prSet phldrT="[نص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dirty="0" smtClean="0"/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/>
            <a:t>Management Levels</a:t>
          </a:r>
          <a:endParaRPr lang="ar-IQ" sz="1800" b="1" dirty="0" smtClean="0"/>
        </a:p>
        <a:p>
          <a:pPr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700" dirty="0"/>
        </a:p>
      </dgm:t>
    </dgm:pt>
    <dgm:pt modelId="{ED0905D9-3D9A-4744-AD4A-FD1D8E14CE1E}" type="parTrans" cxnId="{BB5125C3-DE09-4311-A331-D2725AD54D10}">
      <dgm:prSet/>
      <dgm:spPr/>
      <dgm:t>
        <a:bodyPr/>
        <a:lstStyle/>
        <a:p>
          <a:pPr rtl="1"/>
          <a:endParaRPr lang="ar-IQ"/>
        </a:p>
      </dgm:t>
    </dgm:pt>
    <dgm:pt modelId="{DF65ADAB-5872-4602-966F-74D420CD3F3B}" type="sibTrans" cxnId="{BB5125C3-DE09-4311-A331-D2725AD54D10}">
      <dgm:prSet/>
      <dgm:spPr/>
      <dgm:t>
        <a:bodyPr/>
        <a:lstStyle/>
        <a:p>
          <a:pPr rtl="1"/>
          <a:endParaRPr lang="ar-IQ"/>
        </a:p>
      </dgm:t>
    </dgm:pt>
    <dgm:pt modelId="{70BBDB5C-7619-4CAA-852A-70B123639D99}">
      <dgm:prSet phldrT="[نص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Skills needed</a:t>
          </a:r>
          <a:endParaRPr lang="ar-IQ" sz="2000" b="1" dirty="0" smtClean="0"/>
        </a:p>
        <a:p>
          <a:pPr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500" dirty="0"/>
        </a:p>
      </dgm:t>
    </dgm:pt>
    <dgm:pt modelId="{F11DDB12-637F-4FC2-A8C8-B8012819799D}" type="parTrans" cxnId="{BA542002-5559-46FA-9180-4D0A76D6817B}">
      <dgm:prSet/>
      <dgm:spPr/>
      <dgm:t>
        <a:bodyPr/>
        <a:lstStyle/>
        <a:p>
          <a:pPr rtl="1"/>
          <a:endParaRPr lang="ar-IQ"/>
        </a:p>
      </dgm:t>
    </dgm:pt>
    <dgm:pt modelId="{BAB9FC46-5421-4C3B-A0CD-0D6928DF1C36}" type="sibTrans" cxnId="{BA542002-5559-46FA-9180-4D0A76D6817B}">
      <dgm:prSet/>
      <dgm:spPr/>
      <dgm:t>
        <a:bodyPr/>
        <a:lstStyle/>
        <a:p>
          <a:pPr rtl="1"/>
          <a:endParaRPr lang="ar-IQ"/>
        </a:p>
      </dgm:t>
    </dgm:pt>
    <dgm:pt modelId="{C0379C0A-62C5-44E9-B8AD-2272A8FABB32}">
      <dgm:prSet/>
      <dgm:spPr/>
      <dgm:t>
        <a:bodyPr/>
        <a:lstStyle/>
        <a:p>
          <a:pPr rtl="1"/>
          <a:r>
            <a:rPr lang="en-US" smtClean="0"/>
            <a:t>Laboratory director</a:t>
          </a:r>
          <a:endParaRPr lang="ar-IQ"/>
        </a:p>
      </dgm:t>
    </dgm:pt>
    <dgm:pt modelId="{50D934C7-596C-4BBA-AE0E-52B5B31FD119}" type="parTrans" cxnId="{6FD24004-8FCB-4F4B-9434-12A8A91547EB}">
      <dgm:prSet/>
      <dgm:spPr/>
      <dgm:t>
        <a:bodyPr/>
        <a:lstStyle/>
        <a:p>
          <a:pPr rtl="1"/>
          <a:endParaRPr lang="ar-IQ"/>
        </a:p>
      </dgm:t>
    </dgm:pt>
    <dgm:pt modelId="{365E55D0-2D78-4C7E-9B49-2823A302FDA3}" type="sibTrans" cxnId="{6FD24004-8FCB-4F4B-9434-12A8A91547EB}">
      <dgm:prSet/>
      <dgm:spPr/>
      <dgm:t>
        <a:bodyPr/>
        <a:lstStyle/>
        <a:p>
          <a:pPr rtl="1"/>
          <a:endParaRPr lang="ar-IQ"/>
        </a:p>
      </dgm:t>
    </dgm:pt>
    <dgm:pt modelId="{E51500A9-9167-4405-83FD-06B2A931C9B6}">
      <dgm:prSet/>
      <dgm:spPr/>
      <dgm:t>
        <a:bodyPr/>
        <a:lstStyle/>
        <a:p>
          <a:pPr rtl="1"/>
          <a:r>
            <a:rPr lang="en-US" smtClean="0"/>
            <a:t>Supervisory Technologist</a:t>
          </a:r>
          <a:endParaRPr lang="ar-IQ"/>
        </a:p>
      </dgm:t>
    </dgm:pt>
    <dgm:pt modelId="{C5196404-455F-451A-9228-49E8C67AB240}" type="parTrans" cxnId="{5788DC1C-0417-4722-BBE2-4163FF6E7C1F}">
      <dgm:prSet/>
      <dgm:spPr/>
      <dgm:t>
        <a:bodyPr/>
        <a:lstStyle/>
        <a:p>
          <a:pPr rtl="1"/>
          <a:endParaRPr lang="ar-IQ"/>
        </a:p>
      </dgm:t>
    </dgm:pt>
    <dgm:pt modelId="{822117C4-5611-4D0E-BF91-4BB20B74323B}" type="sibTrans" cxnId="{5788DC1C-0417-4722-BBE2-4163FF6E7C1F}">
      <dgm:prSet/>
      <dgm:spPr/>
      <dgm:t>
        <a:bodyPr/>
        <a:lstStyle/>
        <a:p>
          <a:pPr rtl="1"/>
          <a:endParaRPr lang="ar-IQ"/>
        </a:p>
      </dgm:t>
    </dgm:pt>
    <dgm:pt modelId="{A2DFEFF4-57EA-42EB-A853-6398CD195C70}">
      <dgm:prSet/>
      <dgm:spPr/>
      <dgm:t>
        <a:bodyPr/>
        <a:lstStyle/>
        <a:p>
          <a:pPr rtl="1"/>
          <a:r>
            <a:rPr lang="en-US" smtClean="0"/>
            <a:t>Manager Chief Technologist</a:t>
          </a:r>
          <a:endParaRPr lang="ar-IQ"/>
        </a:p>
      </dgm:t>
    </dgm:pt>
    <dgm:pt modelId="{9D2B13C3-DC23-434E-B176-E951C5C37066}" type="parTrans" cxnId="{6107AFA3-5FC5-4DF3-8479-6952759233E7}">
      <dgm:prSet/>
      <dgm:spPr/>
      <dgm:t>
        <a:bodyPr/>
        <a:lstStyle/>
        <a:p>
          <a:pPr rtl="1"/>
          <a:endParaRPr lang="ar-IQ"/>
        </a:p>
      </dgm:t>
    </dgm:pt>
    <dgm:pt modelId="{C47CD2BF-A409-4AB0-A203-B9F7273115F7}" type="sibTrans" cxnId="{6107AFA3-5FC5-4DF3-8479-6952759233E7}">
      <dgm:prSet/>
      <dgm:spPr/>
      <dgm:t>
        <a:bodyPr/>
        <a:lstStyle/>
        <a:p>
          <a:pPr rtl="1"/>
          <a:endParaRPr lang="ar-IQ"/>
        </a:p>
      </dgm:t>
    </dgm:pt>
    <dgm:pt modelId="{189842F3-E636-4596-AE1D-F2A3EDB09D59}">
      <dgm:prSet/>
      <dgm:spPr/>
      <dgm:t>
        <a:bodyPr/>
        <a:lstStyle/>
        <a:p>
          <a:pPr rtl="1"/>
          <a:r>
            <a:rPr lang="en-US" smtClean="0"/>
            <a:t>Conceptual</a:t>
          </a:r>
          <a:endParaRPr lang="ar-IQ"/>
        </a:p>
      </dgm:t>
    </dgm:pt>
    <dgm:pt modelId="{00F3929D-E7F4-4BE3-B612-6F8AB379CB29}" type="parTrans" cxnId="{346748A7-40E2-490C-8DF6-18C786062B46}">
      <dgm:prSet/>
      <dgm:spPr/>
      <dgm:t>
        <a:bodyPr/>
        <a:lstStyle/>
        <a:p>
          <a:pPr rtl="1"/>
          <a:endParaRPr lang="ar-IQ"/>
        </a:p>
      </dgm:t>
    </dgm:pt>
    <dgm:pt modelId="{A8AC19B2-F1B8-4498-8BD2-325EB0AF8BCC}" type="sibTrans" cxnId="{346748A7-40E2-490C-8DF6-18C786062B46}">
      <dgm:prSet/>
      <dgm:spPr/>
      <dgm:t>
        <a:bodyPr/>
        <a:lstStyle/>
        <a:p>
          <a:pPr rtl="1"/>
          <a:endParaRPr lang="ar-IQ"/>
        </a:p>
      </dgm:t>
    </dgm:pt>
    <dgm:pt modelId="{C74A3E2D-3D15-4C12-AB7D-EF77A04EA1E5}">
      <dgm:prSet/>
      <dgm:spPr/>
      <dgm:t>
        <a:bodyPr/>
        <a:lstStyle/>
        <a:p>
          <a:pPr rtl="1"/>
          <a:r>
            <a:rPr lang="en-US" smtClean="0"/>
            <a:t>Interpersonal</a:t>
          </a:r>
          <a:endParaRPr lang="ar-IQ"/>
        </a:p>
      </dgm:t>
    </dgm:pt>
    <dgm:pt modelId="{1738CE2F-38BF-420D-B08C-F4CC1E99BA40}" type="parTrans" cxnId="{5A688F6C-79C7-4443-A9B4-A6BA82A69A42}">
      <dgm:prSet/>
      <dgm:spPr/>
      <dgm:t>
        <a:bodyPr/>
        <a:lstStyle/>
        <a:p>
          <a:pPr rtl="1"/>
          <a:endParaRPr lang="ar-IQ"/>
        </a:p>
      </dgm:t>
    </dgm:pt>
    <dgm:pt modelId="{538F67A3-BDCD-4F24-B8AE-A66C80E375E7}" type="sibTrans" cxnId="{5A688F6C-79C7-4443-A9B4-A6BA82A69A42}">
      <dgm:prSet/>
      <dgm:spPr/>
      <dgm:t>
        <a:bodyPr/>
        <a:lstStyle/>
        <a:p>
          <a:pPr rtl="1"/>
          <a:endParaRPr lang="ar-IQ"/>
        </a:p>
      </dgm:t>
    </dgm:pt>
    <dgm:pt modelId="{E7765B5B-2467-4893-81F2-BD5ECF4E0ACC}">
      <dgm:prSet/>
      <dgm:spPr/>
      <dgm:t>
        <a:bodyPr/>
        <a:lstStyle/>
        <a:p>
          <a:pPr rtl="1"/>
          <a:r>
            <a:rPr lang="en-US" smtClean="0"/>
            <a:t>Technical</a:t>
          </a:r>
          <a:endParaRPr lang="ar-IQ"/>
        </a:p>
      </dgm:t>
    </dgm:pt>
    <dgm:pt modelId="{1A84DA9D-D17E-4BCE-A69B-4FC6EB165614}" type="parTrans" cxnId="{C8FCA10E-2104-4788-BB37-2BB0A8ADF6F1}">
      <dgm:prSet/>
      <dgm:spPr/>
      <dgm:t>
        <a:bodyPr/>
        <a:lstStyle/>
        <a:p>
          <a:pPr rtl="1"/>
          <a:endParaRPr lang="ar-IQ"/>
        </a:p>
      </dgm:t>
    </dgm:pt>
    <dgm:pt modelId="{D003F682-39E2-4A49-9782-FF820D1D762F}" type="sibTrans" cxnId="{C8FCA10E-2104-4788-BB37-2BB0A8ADF6F1}">
      <dgm:prSet/>
      <dgm:spPr/>
      <dgm:t>
        <a:bodyPr/>
        <a:lstStyle/>
        <a:p>
          <a:pPr rtl="1"/>
          <a:endParaRPr lang="ar-IQ"/>
        </a:p>
      </dgm:t>
    </dgm:pt>
    <dgm:pt modelId="{C7FF137B-0E52-4AB0-B529-A3D179DB2F50}" type="pres">
      <dgm:prSet presAssocID="{D1E52B0A-A7A8-431B-9EB6-DEBF78E5AF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98D1BB60-20D3-4E2A-A69B-63CE4AB3CEFC}" type="pres">
      <dgm:prSet presAssocID="{75271880-73CA-4E0E-AEE8-80A9143EDAAF}" presName="root" presStyleCnt="0"/>
      <dgm:spPr/>
    </dgm:pt>
    <dgm:pt modelId="{59FFF791-ECB9-46F4-BC68-E0CEE2029559}" type="pres">
      <dgm:prSet presAssocID="{75271880-73CA-4E0E-AEE8-80A9143EDAAF}" presName="rootComposite" presStyleCnt="0"/>
      <dgm:spPr/>
    </dgm:pt>
    <dgm:pt modelId="{C8EA5D36-2F02-4B8C-8F37-915F28EDA17F}" type="pres">
      <dgm:prSet presAssocID="{75271880-73CA-4E0E-AEE8-80A9143EDAAF}" presName="rootText" presStyleLbl="node1" presStyleIdx="0" presStyleCnt="2" custScaleX="175849"/>
      <dgm:spPr/>
      <dgm:t>
        <a:bodyPr/>
        <a:lstStyle/>
        <a:p>
          <a:pPr rtl="1"/>
          <a:endParaRPr lang="ar-IQ"/>
        </a:p>
      </dgm:t>
    </dgm:pt>
    <dgm:pt modelId="{431BD186-2861-4730-84DC-5B1F1A08E87C}" type="pres">
      <dgm:prSet presAssocID="{75271880-73CA-4E0E-AEE8-80A9143EDAAF}" presName="rootConnector" presStyleLbl="node1" presStyleIdx="0" presStyleCnt="2"/>
      <dgm:spPr/>
      <dgm:t>
        <a:bodyPr/>
        <a:lstStyle/>
        <a:p>
          <a:pPr rtl="1"/>
          <a:endParaRPr lang="ar-IQ"/>
        </a:p>
      </dgm:t>
    </dgm:pt>
    <dgm:pt modelId="{02E1E4AB-8455-4A7A-BEA3-E7C73D4C86B2}" type="pres">
      <dgm:prSet presAssocID="{75271880-73CA-4E0E-AEE8-80A9143EDAAF}" presName="childShape" presStyleCnt="0"/>
      <dgm:spPr/>
    </dgm:pt>
    <dgm:pt modelId="{C8BF0711-2BB6-40B3-8002-34D1598A0CF8}" type="pres">
      <dgm:prSet presAssocID="{50D934C7-596C-4BBA-AE0E-52B5B31FD119}" presName="Name13" presStyleLbl="parChTrans1D2" presStyleIdx="0" presStyleCnt="6"/>
      <dgm:spPr/>
      <dgm:t>
        <a:bodyPr/>
        <a:lstStyle/>
        <a:p>
          <a:pPr rtl="1"/>
          <a:endParaRPr lang="ar-IQ"/>
        </a:p>
      </dgm:t>
    </dgm:pt>
    <dgm:pt modelId="{653313EB-AD59-4308-8963-03541620545E}" type="pres">
      <dgm:prSet presAssocID="{C0379C0A-62C5-44E9-B8AD-2272A8FABB3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C405B5D-F785-46C9-AE14-6F3ADD12C65C}" type="pres">
      <dgm:prSet presAssocID="{C5196404-455F-451A-9228-49E8C67AB240}" presName="Name13" presStyleLbl="parChTrans1D2" presStyleIdx="1" presStyleCnt="6"/>
      <dgm:spPr/>
      <dgm:t>
        <a:bodyPr/>
        <a:lstStyle/>
        <a:p>
          <a:pPr rtl="1"/>
          <a:endParaRPr lang="ar-IQ"/>
        </a:p>
      </dgm:t>
    </dgm:pt>
    <dgm:pt modelId="{BAD96F5A-C9B8-47A2-8747-F4D79B7CAC8B}" type="pres">
      <dgm:prSet presAssocID="{E51500A9-9167-4405-83FD-06B2A931C9B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870CFD1-C4C4-4681-A6C3-8C4089F02245}" type="pres">
      <dgm:prSet presAssocID="{9D2B13C3-DC23-434E-B176-E951C5C37066}" presName="Name13" presStyleLbl="parChTrans1D2" presStyleIdx="2" presStyleCnt="6"/>
      <dgm:spPr/>
      <dgm:t>
        <a:bodyPr/>
        <a:lstStyle/>
        <a:p>
          <a:pPr rtl="1"/>
          <a:endParaRPr lang="ar-IQ"/>
        </a:p>
      </dgm:t>
    </dgm:pt>
    <dgm:pt modelId="{322C22A9-5549-4ADC-B709-48081779F1C6}" type="pres">
      <dgm:prSet presAssocID="{A2DFEFF4-57EA-42EB-A853-6398CD195C7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7ACF7B8-571F-4D1E-997D-E9A8374B603D}" type="pres">
      <dgm:prSet presAssocID="{70BBDB5C-7619-4CAA-852A-70B123639D99}" presName="root" presStyleCnt="0"/>
      <dgm:spPr/>
    </dgm:pt>
    <dgm:pt modelId="{B29476CC-4B8A-4C8D-B1DE-1E2B5BC03CEB}" type="pres">
      <dgm:prSet presAssocID="{70BBDB5C-7619-4CAA-852A-70B123639D99}" presName="rootComposite" presStyleCnt="0"/>
      <dgm:spPr/>
    </dgm:pt>
    <dgm:pt modelId="{9AAD1B83-D921-4BDD-8FBA-57679AD88771}" type="pres">
      <dgm:prSet presAssocID="{70BBDB5C-7619-4CAA-852A-70B123639D99}" presName="rootText" presStyleLbl="node1" presStyleIdx="1" presStyleCnt="2" custScaleX="154911"/>
      <dgm:spPr/>
      <dgm:t>
        <a:bodyPr/>
        <a:lstStyle/>
        <a:p>
          <a:pPr rtl="1"/>
          <a:endParaRPr lang="ar-IQ"/>
        </a:p>
      </dgm:t>
    </dgm:pt>
    <dgm:pt modelId="{8449ABED-1A37-43AE-9D45-0A9F989C7B00}" type="pres">
      <dgm:prSet presAssocID="{70BBDB5C-7619-4CAA-852A-70B123639D99}" presName="rootConnector" presStyleLbl="node1" presStyleIdx="1" presStyleCnt="2"/>
      <dgm:spPr/>
      <dgm:t>
        <a:bodyPr/>
        <a:lstStyle/>
        <a:p>
          <a:pPr rtl="1"/>
          <a:endParaRPr lang="ar-IQ"/>
        </a:p>
      </dgm:t>
    </dgm:pt>
    <dgm:pt modelId="{78388C65-A8E7-4A6B-A615-74627F281449}" type="pres">
      <dgm:prSet presAssocID="{70BBDB5C-7619-4CAA-852A-70B123639D99}" presName="childShape" presStyleCnt="0"/>
      <dgm:spPr/>
    </dgm:pt>
    <dgm:pt modelId="{85B97D44-08C9-4529-A60A-45278D60F745}" type="pres">
      <dgm:prSet presAssocID="{1738CE2F-38BF-420D-B08C-F4CC1E99BA40}" presName="Name13" presStyleLbl="parChTrans1D2" presStyleIdx="3" presStyleCnt="6"/>
      <dgm:spPr/>
      <dgm:t>
        <a:bodyPr/>
        <a:lstStyle/>
        <a:p>
          <a:pPr rtl="1"/>
          <a:endParaRPr lang="ar-IQ"/>
        </a:p>
      </dgm:t>
    </dgm:pt>
    <dgm:pt modelId="{3F08A9C7-6759-4C8C-BD33-E9B07A8F9825}" type="pres">
      <dgm:prSet presAssocID="{C74A3E2D-3D15-4C12-AB7D-EF77A04EA1E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B036641-610E-464D-82FB-68018784F046}" type="pres">
      <dgm:prSet presAssocID="{00F3929D-E7F4-4BE3-B612-6F8AB379CB29}" presName="Name13" presStyleLbl="parChTrans1D2" presStyleIdx="4" presStyleCnt="6"/>
      <dgm:spPr/>
      <dgm:t>
        <a:bodyPr/>
        <a:lstStyle/>
        <a:p>
          <a:pPr rtl="1"/>
          <a:endParaRPr lang="ar-IQ"/>
        </a:p>
      </dgm:t>
    </dgm:pt>
    <dgm:pt modelId="{FFCD3D81-B568-4F75-AA5E-44D58467C701}" type="pres">
      <dgm:prSet presAssocID="{189842F3-E636-4596-AE1D-F2A3EDB09D5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BAA7AB2-6D3E-4E22-A3A6-FEF3ADD2036E}" type="pres">
      <dgm:prSet presAssocID="{1A84DA9D-D17E-4BCE-A69B-4FC6EB165614}" presName="Name13" presStyleLbl="parChTrans1D2" presStyleIdx="5" presStyleCnt="6"/>
      <dgm:spPr/>
      <dgm:t>
        <a:bodyPr/>
        <a:lstStyle/>
        <a:p>
          <a:pPr rtl="1"/>
          <a:endParaRPr lang="ar-IQ"/>
        </a:p>
      </dgm:t>
    </dgm:pt>
    <dgm:pt modelId="{17E7B36E-5821-430F-8522-4AB2727C681F}" type="pres">
      <dgm:prSet presAssocID="{E7765B5B-2467-4893-81F2-BD5ECF4E0AC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C8FCA10E-2104-4788-BB37-2BB0A8ADF6F1}" srcId="{70BBDB5C-7619-4CAA-852A-70B123639D99}" destId="{E7765B5B-2467-4893-81F2-BD5ECF4E0ACC}" srcOrd="2" destOrd="0" parTransId="{1A84DA9D-D17E-4BCE-A69B-4FC6EB165614}" sibTransId="{D003F682-39E2-4A49-9782-FF820D1D762F}"/>
    <dgm:cxn modelId="{5A688F6C-79C7-4443-A9B4-A6BA82A69A42}" srcId="{70BBDB5C-7619-4CAA-852A-70B123639D99}" destId="{C74A3E2D-3D15-4C12-AB7D-EF77A04EA1E5}" srcOrd="0" destOrd="0" parTransId="{1738CE2F-38BF-420D-B08C-F4CC1E99BA40}" sibTransId="{538F67A3-BDCD-4F24-B8AE-A66C80E375E7}"/>
    <dgm:cxn modelId="{A009571E-66E4-453A-9D70-9F64A69EEB39}" type="presOf" srcId="{A2DFEFF4-57EA-42EB-A853-6398CD195C70}" destId="{322C22A9-5549-4ADC-B709-48081779F1C6}" srcOrd="0" destOrd="0" presId="urn:microsoft.com/office/officeart/2005/8/layout/hierarchy3"/>
    <dgm:cxn modelId="{162E26D1-4E57-4783-B8F8-2DF74DC8138C}" type="presOf" srcId="{75271880-73CA-4E0E-AEE8-80A9143EDAAF}" destId="{C8EA5D36-2F02-4B8C-8F37-915F28EDA17F}" srcOrd="0" destOrd="0" presId="urn:microsoft.com/office/officeart/2005/8/layout/hierarchy3"/>
    <dgm:cxn modelId="{E957F374-D5F1-4823-ABAB-C03F712093B9}" type="presOf" srcId="{C0379C0A-62C5-44E9-B8AD-2272A8FABB32}" destId="{653313EB-AD59-4308-8963-03541620545E}" srcOrd="0" destOrd="0" presId="urn:microsoft.com/office/officeart/2005/8/layout/hierarchy3"/>
    <dgm:cxn modelId="{98F18D02-94DC-43B9-8A7D-D81BBC0C6FAE}" type="presOf" srcId="{E51500A9-9167-4405-83FD-06B2A931C9B6}" destId="{BAD96F5A-C9B8-47A2-8747-F4D79B7CAC8B}" srcOrd="0" destOrd="0" presId="urn:microsoft.com/office/officeart/2005/8/layout/hierarchy3"/>
    <dgm:cxn modelId="{20B356B8-214D-4712-B7E9-48927E7FAA24}" type="presOf" srcId="{70BBDB5C-7619-4CAA-852A-70B123639D99}" destId="{9AAD1B83-D921-4BDD-8FBA-57679AD88771}" srcOrd="0" destOrd="0" presId="urn:microsoft.com/office/officeart/2005/8/layout/hierarchy3"/>
    <dgm:cxn modelId="{5788DC1C-0417-4722-BBE2-4163FF6E7C1F}" srcId="{75271880-73CA-4E0E-AEE8-80A9143EDAAF}" destId="{E51500A9-9167-4405-83FD-06B2A931C9B6}" srcOrd="1" destOrd="0" parTransId="{C5196404-455F-451A-9228-49E8C67AB240}" sibTransId="{822117C4-5611-4D0E-BF91-4BB20B74323B}"/>
    <dgm:cxn modelId="{63121FAD-7B30-4A24-8C16-03BC8C62742A}" type="presOf" srcId="{E7765B5B-2467-4893-81F2-BD5ECF4E0ACC}" destId="{17E7B36E-5821-430F-8522-4AB2727C681F}" srcOrd="0" destOrd="0" presId="urn:microsoft.com/office/officeart/2005/8/layout/hierarchy3"/>
    <dgm:cxn modelId="{7EE5DF30-404F-4064-A6E1-7054EF29040E}" type="presOf" srcId="{50D934C7-596C-4BBA-AE0E-52B5B31FD119}" destId="{C8BF0711-2BB6-40B3-8002-34D1598A0CF8}" srcOrd="0" destOrd="0" presId="urn:microsoft.com/office/officeart/2005/8/layout/hierarchy3"/>
    <dgm:cxn modelId="{BB5125C3-DE09-4311-A331-D2725AD54D10}" srcId="{D1E52B0A-A7A8-431B-9EB6-DEBF78E5AF18}" destId="{75271880-73CA-4E0E-AEE8-80A9143EDAAF}" srcOrd="0" destOrd="0" parTransId="{ED0905D9-3D9A-4744-AD4A-FD1D8E14CE1E}" sibTransId="{DF65ADAB-5872-4602-966F-74D420CD3F3B}"/>
    <dgm:cxn modelId="{6FD24004-8FCB-4F4B-9434-12A8A91547EB}" srcId="{75271880-73CA-4E0E-AEE8-80A9143EDAAF}" destId="{C0379C0A-62C5-44E9-B8AD-2272A8FABB32}" srcOrd="0" destOrd="0" parTransId="{50D934C7-596C-4BBA-AE0E-52B5B31FD119}" sibTransId="{365E55D0-2D78-4C7E-9B49-2823A302FDA3}"/>
    <dgm:cxn modelId="{2C1A1082-56D8-449A-A41B-30836C00B4CB}" type="presOf" srcId="{9D2B13C3-DC23-434E-B176-E951C5C37066}" destId="{4870CFD1-C4C4-4681-A6C3-8C4089F02245}" srcOrd="0" destOrd="0" presId="urn:microsoft.com/office/officeart/2005/8/layout/hierarchy3"/>
    <dgm:cxn modelId="{12D8E4E5-AFD2-407B-90D4-6CCC520ED8F0}" type="presOf" srcId="{D1E52B0A-A7A8-431B-9EB6-DEBF78E5AF18}" destId="{C7FF137B-0E52-4AB0-B529-A3D179DB2F50}" srcOrd="0" destOrd="0" presId="urn:microsoft.com/office/officeart/2005/8/layout/hierarchy3"/>
    <dgm:cxn modelId="{BA542002-5559-46FA-9180-4D0A76D6817B}" srcId="{D1E52B0A-A7A8-431B-9EB6-DEBF78E5AF18}" destId="{70BBDB5C-7619-4CAA-852A-70B123639D99}" srcOrd="1" destOrd="0" parTransId="{F11DDB12-637F-4FC2-A8C8-B8012819799D}" sibTransId="{BAB9FC46-5421-4C3B-A0CD-0D6928DF1C36}"/>
    <dgm:cxn modelId="{7EE5FEC0-812E-425D-8E06-5FF72B105620}" type="presOf" srcId="{70BBDB5C-7619-4CAA-852A-70B123639D99}" destId="{8449ABED-1A37-43AE-9D45-0A9F989C7B00}" srcOrd="1" destOrd="0" presId="urn:microsoft.com/office/officeart/2005/8/layout/hierarchy3"/>
    <dgm:cxn modelId="{3EA6D5E7-DBAB-4D7F-9B67-D4C8FF109775}" type="presOf" srcId="{1A84DA9D-D17E-4BCE-A69B-4FC6EB165614}" destId="{5BAA7AB2-6D3E-4E22-A3A6-FEF3ADD2036E}" srcOrd="0" destOrd="0" presId="urn:microsoft.com/office/officeart/2005/8/layout/hierarchy3"/>
    <dgm:cxn modelId="{45AB20E3-CB7F-41C6-AB38-D0F3E0A7095D}" type="presOf" srcId="{189842F3-E636-4596-AE1D-F2A3EDB09D59}" destId="{FFCD3D81-B568-4F75-AA5E-44D58467C701}" srcOrd="0" destOrd="0" presId="urn:microsoft.com/office/officeart/2005/8/layout/hierarchy3"/>
    <dgm:cxn modelId="{0B20D9B5-107F-4957-9505-C8AC2661443A}" type="presOf" srcId="{1738CE2F-38BF-420D-B08C-F4CC1E99BA40}" destId="{85B97D44-08C9-4529-A60A-45278D60F745}" srcOrd="0" destOrd="0" presId="urn:microsoft.com/office/officeart/2005/8/layout/hierarchy3"/>
    <dgm:cxn modelId="{DC9518F9-4C0E-4723-B296-F130DB8BF26C}" type="presOf" srcId="{C5196404-455F-451A-9228-49E8C67AB240}" destId="{3C405B5D-F785-46C9-AE14-6F3ADD12C65C}" srcOrd="0" destOrd="0" presId="urn:microsoft.com/office/officeart/2005/8/layout/hierarchy3"/>
    <dgm:cxn modelId="{346748A7-40E2-490C-8DF6-18C786062B46}" srcId="{70BBDB5C-7619-4CAA-852A-70B123639D99}" destId="{189842F3-E636-4596-AE1D-F2A3EDB09D59}" srcOrd="1" destOrd="0" parTransId="{00F3929D-E7F4-4BE3-B612-6F8AB379CB29}" sibTransId="{A8AC19B2-F1B8-4498-8BD2-325EB0AF8BCC}"/>
    <dgm:cxn modelId="{96705F42-D53A-4B64-814F-5A03B3F3F083}" type="presOf" srcId="{00F3929D-E7F4-4BE3-B612-6F8AB379CB29}" destId="{BB036641-610E-464D-82FB-68018784F046}" srcOrd="0" destOrd="0" presId="urn:microsoft.com/office/officeart/2005/8/layout/hierarchy3"/>
    <dgm:cxn modelId="{F93C2371-44C7-4BC3-A92B-D4232C9D1846}" type="presOf" srcId="{75271880-73CA-4E0E-AEE8-80A9143EDAAF}" destId="{431BD186-2861-4730-84DC-5B1F1A08E87C}" srcOrd="1" destOrd="0" presId="urn:microsoft.com/office/officeart/2005/8/layout/hierarchy3"/>
    <dgm:cxn modelId="{B9B3D7A3-B28D-49A4-9B24-D2AB82E2EC47}" type="presOf" srcId="{C74A3E2D-3D15-4C12-AB7D-EF77A04EA1E5}" destId="{3F08A9C7-6759-4C8C-BD33-E9B07A8F9825}" srcOrd="0" destOrd="0" presId="urn:microsoft.com/office/officeart/2005/8/layout/hierarchy3"/>
    <dgm:cxn modelId="{6107AFA3-5FC5-4DF3-8479-6952759233E7}" srcId="{75271880-73CA-4E0E-AEE8-80A9143EDAAF}" destId="{A2DFEFF4-57EA-42EB-A853-6398CD195C70}" srcOrd="2" destOrd="0" parTransId="{9D2B13C3-DC23-434E-B176-E951C5C37066}" sibTransId="{C47CD2BF-A409-4AB0-A203-B9F7273115F7}"/>
    <dgm:cxn modelId="{CB9228FF-DE03-4111-BAD8-F700AFFDCE47}" type="presParOf" srcId="{C7FF137B-0E52-4AB0-B529-A3D179DB2F50}" destId="{98D1BB60-20D3-4E2A-A69B-63CE4AB3CEFC}" srcOrd="0" destOrd="0" presId="urn:microsoft.com/office/officeart/2005/8/layout/hierarchy3"/>
    <dgm:cxn modelId="{461F3DDB-8D15-4B58-AA93-F112D046A4C9}" type="presParOf" srcId="{98D1BB60-20D3-4E2A-A69B-63CE4AB3CEFC}" destId="{59FFF791-ECB9-46F4-BC68-E0CEE2029559}" srcOrd="0" destOrd="0" presId="urn:microsoft.com/office/officeart/2005/8/layout/hierarchy3"/>
    <dgm:cxn modelId="{75089554-7192-4D0B-B2F0-08026656C739}" type="presParOf" srcId="{59FFF791-ECB9-46F4-BC68-E0CEE2029559}" destId="{C8EA5D36-2F02-4B8C-8F37-915F28EDA17F}" srcOrd="0" destOrd="0" presId="urn:microsoft.com/office/officeart/2005/8/layout/hierarchy3"/>
    <dgm:cxn modelId="{AB0492CA-F385-4E5E-905C-0346AA68C277}" type="presParOf" srcId="{59FFF791-ECB9-46F4-BC68-E0CEE2029559}" destId="{431BD186-2861-4730-84DC-5B1F1A08E87C}" srcOrd="1" destOrd="0" presId="urn:microsoft.com/office/officeart/2005/8/layout/hierarchy3"/>
    <dgm:cxn modelId="{321D1647-8FD9-4AD5-98B5-0171CC36B518}" type="presParOf" srcId="{98D1BB60-20D3-4E2A-A69B-63CE4AB3CEFC}" destId="{02E1E4AB-8455-4A7A-BEA3-E7C73D4C86B2}" srcOrd="1" destOrd="0" presId="urn:microsoft.com/office/officeart/2005/8/layout/hierarchy3"/>
    <dgm:cxn modelId="{308CC864-207A-4C16-A656-D7334FAAC644}" type="presParOf" srcId="{02E1E4AB-8455-4A7A-BEA3-E7C73D4C86B2}" destId="{C8BF0711-2BB6-40B3-8002-34D1598A0CF8}" srcOrd="0" destOrd="0" presId="urn:microsoft.com/office/officeart/2005/8/layout/hierarchy3"/>
    <dgm:cxn modelId="{3F4AF4D1-D5D3-42AE-94FE-4F4F7ABCB0B8}" type="presParOf" srcId="{02E1E4AB-8455-4A7A-BEA3-E7C73D4C86B2}" destId="{653313EB-AD59-4308-8963-03541620545E}" srcOrd="1" destOrd="0" presId="urn:microsoft.com/office/officeart/2005/8/layout/hierarchy3"/>
    <dgm:cxn modelId="{63B5FF56-8479-4057-BA8E-AAE15623F331}" type="presParOf" srcId="{02E1E4AB-8455-4A7A-BEA3-E7C73D4C86B2}" destId="{3C405B5D-F785-46C9-AE14-6F3ADD12C65C}" srcOrd="2" destOrd="0" presId="urn:microsoft.com/office/officeart/2005/8/layout/hierarchy3"/>
    <dgm:cxn modelId="{135928A3-B164-4A57-B3A6-C99C6A06E130}" type="presParOf" srcId="{02E1E4AB-8455-4A7A-BEA3-E7C73D4C86B2}" destId="{BAD96F5A-C9B8-47A2-8747-F4D79B7CAC8B}" srcOrd="3" destOrd="0" presId="urn:microsoft.com/office/officeart/2005/8/layout/hierarchy3"/>
    <dgm:cxn modelId="{F465CA08-5547-4F8A-9553-B4B47C54E931}" type="presParOf" srcId="{02E1E4AB-8455-4A7A-BEA3-E7C73D4C86B2}" destId="{4870CFD1-C4C4-4681-A6C3-8C4089F02245}" srcOrd="4" destOrd="0" presId="urn:microsoft.com/office/officeart/2005/8/layout/hierarchy3"/>
    <dgm:cxn modelId="{E5B5B4E0-3D5B-4FEA-A0F4-DECE56237F0C}" type="presParOf" srcId="{02E1E4AB-8455-4A7A-BEA3-E7C73D4C86B2}" destId="{322C22A9-5549-4ADC-B709-48081779F1C6}" srcOrd="5" destOrd="0" presId="urn:microsoft.com/office/officeart/2005/8/layout/hierarchy3"/>
    <dgm:cxn modelId="{3898399B-DBA1-48B9-ABB1-7C9F2C2AD896}" type="presParOf" srcId="{C7FF137B-0E52-4AB0-B529-A3D179DB2F50}" destId="{77ACF7B8-571F-4D1E-997D-E9A8374B603D}" srcOrd="1" destOrd="0" presId="urn:microsoft.com/office/officeart/2005/8/layout/hierarchy3"/>
    <dgm:cxn modelId="{2DF0DC19-AC74-4C3F-80CB-EAEBB8AE6A35}" type="presParOf" srcId="{77ACF7B8-571F-4D1E-997D-E9A8374B603D}" destId="{B29476CC-4B8A-4C8D-B1DE-1E2B5BC03CEB}" srcOrd="0" destOrd="0" presId="urn:microsoft.com/office/officeart/2005/8/layout/hierarchy3"/>
    <dgm:cxn modelId="{DB212473-2592-4BA7-A154-29D830FAD80C}" type="presParOf" srcId="{B29476CC-4B8A-4C8D-B1DE-1E2B5BC03CEB}" destId="{9AAD1B83-D921-4BDD-8FBA-57679AD88771}" srcOrd="0" destOrd="0" presId="urn:microsoft.com/office/officeart/2005/8/layout/hierarchy3"/>
    <dgm:cxn modelId="{74C7D74F-D1D0-47B2-8D33-C0E7D4E7D40F}" type="presParOf" srcId="{B29476CC-4B8A-4C8D-B1DE-1E2B5BC03CEB}" destId="{8449ABED-1A37-43AE-9D45-0A9F989C7B00}" srcOrd="1" destOrd="0" presId="urn:microsoft.com/office/officeart/2005/8/layout/hierarchy3"/>
    <dgm:cxn modelId="{B0AB9518-C68C-4322-85DF-C0A779972991}" type="presParOf" srcId="{77ACF7B8-571F-4D1E-997D-E9A8374B603D}" destId="{78388C65-A8E7-4A6B-A615-74627F281449}" srcOrd="1" destOrd="0" presId="urn:microsoft.com/office/officeart/2005/8/layout/hierarchy3"/>
    <dgm:cxn modelId="{30E2670B-9E94-49BE-AFD2-559E467E85B4}" type="presParOf" srcId="{78388C65-A8E7-4A6B-A615-74627F281449}" destId="{85B97D44-08C9-4529-A60A-45278D60F745}" srcOrd="0" destOrd="0" presId="urn:microsoft.com/office/officeart/2005/8/layout/hierarchy3"/>
    <dgm:cxn modelId="{67F32A97-E368-4AA2-B625-33A66CCBAA19}" type="presParOf" srcId="{78388C65-A8E7-4A6B-A615-74627F281449}" destId="{3F08A9C7-6759-4C8C-BD33-E9B07A8F9825}" srcOrd="1" destOrd="0" presId="urn:microsoft.com/office/officeart/2005/8/layout/hierarchy3"/>
    <dgm:cxn modelId="{D22490B8-FFF3-4549-8F70-1AC1089E00E7}" type="presParOf" srcId="{78388C65-A8E7-4A6B-A615-74627F281449}" destId="{BB036641-610E-464D-82FB-68018784F046}" srcOrd="2" destOrd="0" presId="urn:microsoft.com/office/officeart/2005/8/layout/hierarchy3"/>
    <dgm:cxn modelId="{BDE41B96-EF55-483E-9F2C-7C2CC99FFB41}" type="presParOf" srcId="{78388C65-A8E7-4A6B-A615-74627F281449}" destId="{FFCD3D81-B568-4F75-AA5E-44D58467C701}" srcOrd="3" destOrd="0" presId="urn:microsoft.com/office/officeart/2005/8/layout/hierarchy3"/>
    <dgm:cxn modelId="{7874676F-0C7C-4CCF-BFA1-0C541F4B3C94}" type="presParOf" srcId="{78388C65-A8E7-4A6B-A615-74627F281449}" destId="{5BAA7AB2-6D3E-4E22-A3A6-FEF3ADD2036E}" srcOrd="4" destOrd="0" presId="urn:microsoft.com/office/officeart/2005/8/layout/hierarchy3"/>
    <dgm:cxn modelId="{EF6F39CD-FE4B-4598-8C00-807494FEF4B2}" type="presParOf" srcId="{78388C65-A8E7-4A6B-A615-74627F281449}" destId="{17E7B36E-5821-430F-8522-4AB2727C681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5D36-2F02-4B8C-8F37-915F28EDA17F}">
      <dsp:nvSpPr>
        <dsp:cNvPr id="0" name=""/>
        <dsp:cNvSpPr/>
      </dsp:nvSpPr>
      <dsp:spPr>
        <a:xfrm>
          <a:off x="3542" y="423725"/>
          <a:ext cx="3009696" cy="855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/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Management Levels</a:t>
          </a:r>
          <a:endParaRPr lang="ar-IQ" sz="1800" b="1" kern="1200" dirty="0" smtClean="0"/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700" kern="1200" dirty="0"/>
        </a:p>
      </dsp:txBody>
      <dsp:txXfrm>
        <a:off x="28606" y="448789"/>
        <a:ext cx="2959568" cy="805633"/>
      </dsp:txXfrm>
    </dsp:sp>
    <dsp:sp modelId="{C8BF0711-2BB6-40B3-8002-34D1598A0CF8}">
      <dsp:nvSpPr>
        <dsp:cNvPr id="0" name=""/>
        <dsp:cNvSpPr/>
      </dsp:nvSpPr>
      <dsp:spPr>
        <a:xfrm>
          <a:off x="304511" y="1279487"/>
          <a:ext cx="300969" cy="64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821"/>
              </a:lnTo>
              <a:lnTo>
                <a:pt x="300969" y="641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313EB-AD59-4308-8963-03541620545E}">
      <dsp:nvSpPr>
        <dsp:cNvPr id="0" name=""/>
        <dsp:cNvSpPr/>
      </dsp:nvSpPr>
      <dsp:spPr>
        <a:xfrm>
          <a:off x="605481" y="1493428"/>
          <a:ext cx="1369218" cy="855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Laboratory director</a:t>
          </a:r>
          <a:endParaRPr lang="ar-IQ" sz="1600" kern="1200"/>
        </a:p>
      </dsp:txBody>
      <dsp:txXfrm>
        <a:off x="630545" y="1518492"/>
        <a:ext cx="1319090" cy="805633"/>
      </dsp:txXfrm>
    </dsp:sp>
    <dsp:sp modelId="{3C405B5D-F785-46C9-AE14-6F3ADD12C65C}">
      <dsp:nvSpPr>
        <dsp:cNvPr id="0" name=""/>
        <dsp:cNvSpPr/>
      </dsp:nvSpPr>
      <dsp:spPr>
        <a:xfrm>
          <a:off x="304511" y="1279487"/>
          <a:ext cx="300969" cy="171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523"/>
              </a:lnTo>
              <a:lnTo>
                <a:pt x="300969" y="1711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96F5A-C9B8-47A2-8747-F4D79B7CAC8B}">
      <dsp:nvSpPr>
        <dsp:cNvPr id="0" name=""/>
        <dsp:cNvSpPr/>
      </dsp:nvSpPr>
      <dsp:spPr>
        <a:xfrm>
          <a:off x="605481" y="2563130"/>
          <a:ext cx="1369218" cy="855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Supervisory Technologist</a:t>
          </a:r>
          <a:endParaRPr lang="ar-IQ" sz="1600" kern="1200"/>
        </a:p>
      </dsp:txBody>
      <dsp:txXfrm>
        <a:off x="630545" y="2588194"/>
        <a:ext cx="1319090" cy="805633"/>
      </dsp:txXfrm>
    </dsp:sp>
    <dsp:sp modelId="{4870CFD1-C4C4-4681-A6C3-8C4089F02245}">
      <dsp:nvSpPr>
        <dsp:cNvPr id="0" name=""/>
        <dsp:cNvSpPr/>
      </dsp:nvSpPr>
      <dsp:spPr>
        <a:xfrm>
          <a:off x="304511" y="1279487"/>
          <a:ext cx="300969" cy="278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225"/>
              </a:lnTo>
              <a:lnTo>
                <a:pt x="300969" y="278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C22A9-5549-4ADC-B709-48081779F1C6}">
      <dsp:nvSpPr>
        <dsp:cNvPr id="0" name=""/>
        <dsp:cNvSpPr/>
      </dsp:nvSpPr>
      <dsp:spPr>
        <a:xfrm>
          <a:off x="605481" y="3632832"/>
          <a:ext cx="1369218" cy="855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Manager Chief Technologist</a:t>
          </a:r>
          <a:endParaRPr lang="ar-IQ" sz="1600" kern="1200"/>
        </a:p>
      </dsp:txBody>
      <dsp:txXfrm>
        <a:off x="630545" y="3657896"/>
        <a:ext cx="1319090" cy="805633"/>
      </dsp:txXfrm>
    </dsp:sp>
    <dsp:sp modelId="{9AAD1B83-D921-4BDD-8FBA-57679AD88771}">
      <dsp:nvSpPr>
        <dsp:cNvPr id="0" name=""/>
        <dsp:cNvSpPr/>
      </dsp:nvSpPr>
      <dsp:spPr>
        <a:xfrm>
          <a:off x="3441119" y="423725"/>
          <a:ext cx="2651338" cy="855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kern="1200" dirty="0" smtClean="0"/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Skills needed</a:t>
          </a:r>
          <a:endParaRPr lang="ar-IQ" sz="2000" b="1" kern="1200" dirty="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500" kern="1200" dirty="0"/>
        </a:p>
      </dsp:txBody>
      <dsp:txXfrm>
        <a:off x="3466183" y="448789"/>
        <a:ext cx="2601210" cy="805633"/>
      </dsp:txXfrm>
    </dsp:sp>
    <dsp:sp modelId="{85B97D44-08C9-4529-A60A-45278D60F745}">
      <dsp:nvSpPr>
        <dsp:cNvPr id="0" name=""/>
        <dsp:cNvSpPr/>
      </dsp:nvSpPr>
      <dsp:spPr>
        <a:xfrm>
          <a:off x="3706253" y="1279487"/>
          <a:ext cx="265133" cy="64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821"/>
              </a:lnTo>
              <a:lnTo>
                <a:pt x="265133" y="641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A9C7-6759-4C8C-BD33-E9B07A8F9825}">
      <dsp:nvSpPr>
        <dsp:cNvPr id="0" name=""/>
        <dsp:cNvSpPr/>
      </dsp:nvSpPr>
      <dsp:spPr>
        <a:xfrm>
          <a:off x="3971387" y="1493428"/>
          <a:ext cx="1369218" cy="855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Interpersonal</a:t>
          </a:r>
          <a:endParaRPr lang="ar-IQ" sz="1600" kern="1200"/>
        </a:p>
      </dsp:txBody>
      <dsp:txXfrm>
        <a:off x="3996451" y="1518492"/>
        <a:ext cx="1319090" cy="805633"/>
      </dsp:txXfrm>
    </dsp:sp>
    <dsp:sp modelId="{BB036641-610E-464D-82FB-68018784F046}">
      <dsp:nvSpPr>
        <dsp:cNvPr id="0" name=""/>
        <dsp:cNvSpPr/>
      </dsp:nvSpPr>
      <dsp:spPr>
        <a:xfrm>
          <a:off x="3706253" y="1279487"/>
          <a:ext cx="265133" cy="171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523"/>
              </a:lnTo>
              <a:lnTo>
                <a:pt x="265133" y="1711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D3D81-B568-4F75-AA5E-44D58467C701}">
      <dsp:nvSpPr>
        <dsp:cNvPr id="0" name=""/>
        <dsp:cNvSpPr/>
      </dsp:nvSpPr>
      <dsp:spPr>
        <a:xfrm>
          <a:off x="3971387" y="2563130"/>
          <a:ext cx="1369218" cy="855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Conceptual</a:t>
          </a:r>
          <a:endParaRPr lang="ar-IQ" sz="1600" kern="1200"/>
        </a:p>
      </dsp:txBody>
      <dsp:txXfrm>
        <a:off x="3996451" y="2588194"/>
        <a:ext cx="1319090" cy="805633"/>
      </dsp:txXfrm>
    </dsp:sp>
    <dsp:sp modelId="{5BAA7AB2-6D3E-4E22-A3A6-FEF3ADD2036E}">
      <dsp:nvSpPr>
        <dsp:cNvPr id="0" name=""/>
        <dsp:cNvSpPr/>
      </dsp:nvSpPr>
      <dsp:spPr>
        <a:xfrm>
          <a:off x="3706253" y="1279487"/>
          <a:ext cx="265133" cy="278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225"/>
              </a:lnTo>
              <a:lnTo>
                <a:pt x="265133" y="278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7B36E-5821-430F-8522-4AB2727C681F}">
      <dsp:nvSpPr>
        <dsp:cNvPr id="0" name=""/>
        <dsp:cNvSpPr/>
      </dsp:nvSpPr>
      <dsp:spPr>
        <a:xfrm>
          <a:off x="3971387" y="3632832"/>
          <a:ext cx="1369218" cy="855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Technical</a:t>
          </a:r>
          <a:endParaRPr lang="ar-IQ" sz="1600" kern="1200"/>
        </a:p>
      </dsp:txBody>
      <dsp:txXfrm>
        <a:off x="3996451" y="3657896"/>
        <a:ext cx="1319090" cy="80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F7B3EE-CAE1-451F-B590-89E7204C7A86}" type="datetimeFigureOut">
              <a:rPr lang="ar-IQ" smtClean="0"/>
              <a:t>18/03/1446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74A9ED-5F8D-4035-8781-8DF68094E9E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6350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18/03/1446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3" y="-290528"/>
            <a:ext cx="9706969" cy="1926075"/>
          </a:xfrm>
        </p:spPr>
        <p:txBody>
          <a:bodyPr>
            <a:normAutofit/>
          </a:bodyPr>
          <a:lstStyle/>
          <a:p>
            <a:pPr algn="l" rtl="0"/>
            <a:r>
              <a:rPr lang="en-US" sz="36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Pathology </a:t>
            </a:r>
            <a:r>
              <a:rPr lang="en-US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Laboratory Management</a:t>
            </a:r>
            <a:br>
              <a:rPr lang="en-US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endParaRPr lang="ar-IQ" sz="3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511"/>
            <a:ext cx="9130397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4053956" y="1032846"/>
            <a:ext cx="14044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Lab 1</a:t>
            </a:r>
            <a:endParaRPr lang="ar-IQ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7504" y="6376881"/>
            <a:ext cx="374441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latin typeface="Bahnschrift" pitchFamily="34" charset="0"/>
              </a:rPr>
              <a:t>M.SC. </a:t>
            </a:r>
            <a:r>
              <a:rPr lang="en-US" dirty="0" smtClean="0">
                <a:latin typeface="Bahnschrift" pitchFamily="34" charset="0"/>
              </a:rPr>
              <a:t>FADHELA </a:t>
            </a:r>
            <a:r>
              <a:rPr lang="en-US" dirty="0">
                <a:latin typeface="Bahnschrift" pitchFamily="34" charset="0"/>
              </a:rPr>
              <a:t>NAFAA ALRAWI</a:t>
            </a:r>
            <a:endParaRPr lang="ar-IQ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2384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Pathology Management?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064896" cy="2160240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/>
              <a:t>is the web application used at the pathology laboratory to handle patient records. This pathology software is mobile-friendly, easy to use, and can save both time and increase quality. </a:t>
            </a:r>
            <a:endParaRPr lang="ar-IQ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2871"/>
            <a:ext cx="9144000" cy="27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Pathology Lab Management System </a:t>
            </a:r>
            <a:endParaRPr lang="ar-IQ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/>
              <a:t>The Pathology Lab Management System module's thoughts and design are aimed at ensuring that it can satisfy the exacting standards that ideal software </a:t>
            </a:r>
            <a:r>
              <a:rPr lang="en-US" dirty="0" smtClean="0"/>
              <a:t>should </a:t>
            </a:r>
            <a:r>
              <a:rPr lang="en-US" dirty="0"/>
              <a:t>to have in order to oversee today's hectic pathology labs. </a:t>
            </a:r>
            <a:endParaRPr lang="en-US" dirty="0" smtClean="0"/>
          </a:p>
          <a:p>
            <a:pPr algn="just" rtl="0"/>
            <a:r>
              <a:rPr lang="en-US" dirty="0"/>
              <a:t>Laboratory results and medical laboratory services are crucial to every facet of healthcare and </a:t>
            </a:r>
            <a:r>
              <a:rPr lang="en-US" dirty="0" smtClean="0"/>
              <a:t>should to </a:t>
            </a:r>
            <a:r>
              <a:rPr lang="en-US" dirty="0"/>
              <a:t>be</a:t>
            </a:r>
            <a:r>
              <a:rPr lang="en-US" dirty="0" smtClean="0"/>
              <a:t>: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/>
              <a:t>Precise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/>
              <a:t>Timely 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/>
              <a:t>Reliable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631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0891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6327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9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571184" cy="1217290"/>
          </a:xfrm>
        </p:spPr>
        <p:txBody>
          <a:bodyPr>
            <a:normAutofit/>
          </a:bodyPr>
          <a:lstStyle/>
          <a:p>
            <a:r>
              <a:rPr lang="en-US" dirty="0"/>
              <a:t>Leadership skills needed at various managerial levels</a:t>
            </a:r>
            <a:endParaRPr lang="ar-IQ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107698210"/>
              </p:ext>
            </p:extLst>
          </p:nvPr>
        </p:nvGraphicFramePr>
        <p:xfrm>
          <a:off x="1524000" y="1397000"/>
          <a:ext cx="6096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6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4005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6858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4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1709</TotalTime>
  <Words>129</Words>
  <Application>Microsoft Office PowerPoint</Application>
  <PresentationFormat>عرض على الشاشة (3:4)‏</PresentationFormat>
  <Paragraphs>22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مشربية</vt:lpstr>
      <vt:lpstr>Pathology Laboratory Management </vt:lpstr>
      <vt:lpstr>What Is Pathology Management? </vt:lpstr>
      <vt:lpstr>Pathology Lab Management System </vt:lpstr>
      <vt:lpstr>عرض تقديمي في PowerPoint</vt:lpstr>
      <vt:lpstr>عرض تقديمي في PowerPoint</vt:lpstr>
      <vt:lpstr>Leadership skills needed at various managerial levels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Laboratory Management</dc:title>
  <dc:creator>AL-NOOR</dc:creator>
  <cp:lastModifiedBy>AL-NOOR</cp:lastModifiedBy>
  <cp:revision>46</cp:revision>
  <cp:lastPrinted>2024-09-20T18:03:55Z</cp:lastPrinted>
  <dcterms:created xsi:type="dcterms:W3CDTF">2024-09-18T12:13:03Z</dcterms:created>
  <dcterms:modified xsi:type="dcterms:W3CDTF">2024-09-21T15:35:13Z</dcterms:modified>
</cp:coreProperties>
</file>