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0" r:id="rId1"/>
  </p:sldMasterIdLst>
  <p:notesMasterIdLst>
    <p:notesMasterId r:id="rId7"/>
  </p:notesMasterIdLst>
  <p:sldIdLst>
    <p:sldId id="256" r:id="rId2"/>
    <p:sldId id="284" r:id="rId3"/>
    <p:sldId id="285" r:id="rId4"/>
    <p:sldId id="286" r:id="rId5"/>
    <p:sldId id="28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>
      <p:cViewPr varScale="1">
        <p:scale>
          <a:sx n="69" d="100"/>
          <a:sy n="69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5145ED19-B448-4150-8295-12225209B7BA}" type="datetimeFigureOut">
              <a:rPr lang="ar-IQ" smtClean="0"/>
              <a:t>05/08/1445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DC1E5EDF-F069-4603-BC18-A7C79F7637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831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3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8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9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8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2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5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4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0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7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BC29F-B5D3-4EF7-B0FF-0938CF7F1761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C66F1-2A8B-4951-B3CF-4744B2EB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9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21" r:id="rId1"/>
    <p:sldLayoutId id="2147484722" r:id="rId2"/>
    <p:sldLayoutId id="2147484723" r:id="rId3"/>
    <p:sldLayoutId id="2147484724" r:id="rId4"/>
    <p:sldLayoutId id="2147484725" r:id="rId5"/>
    <p:sldLayoutId id="2147484726" r:id="rId6"/>
    <p:sldLayoutId id="2147484727" r:id="rId7"/>
    <p:sldLayoutId id="2147484728" r:id="rId8"/>
    <p:sldLayoutId id="2147484729" r:id="rId9"/>
    <p:sldLayoutId id="2147484730" r:id="rId10"/>
    <p:sldLayoutId id="2147484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7" y="948789"/>
            <a:ext cx="8568953" cy="1080120"/>
          </a:xfrm>
        </p:spPr>
        <p:txBody>
          <a:bodyPr>
            <a:noAutofit/>
            <a:scene3d>
              <a:camera prst="orthographicFront"/>
              <a:lightRig rig="threePt" dir="t"/>
            </a:scene3d>
            <a:sp3d>
              <a:bevelT w="190500" prst="angle"/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3269615" algn="l"/>
              </a:tabLst>
            </a:pPr>
            <a:r>
              <a:rPr lang="en-US" sz="4400" b="1" cap="none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lephant" panose="02020904090505020303" pitchFamily="18" charset="0"/>
                <a:ea typeface="Calibri"/>
                <a:cs typeface="Mongolian Baiti" panose="03000500000000000000" pitchFamily="66" charset="0"/>
              </a:rPr>
              <a:t> </a:t>
            </a:r>
            <a:endParaRPr lang="en-US" sz="41300" b="1" cap="none" dirty="0">
              <a:solidFill>
                <a:schemeClr val="tx1">
                  <a:lumMod val="95000"/>
                  <a:lumOff val="5000"/>
                </a:schemeClr>
              </a:solidFill>
              <a:latin typeface="Elephant" panose="02020904090505020303" pitchFamily="18" charset="0"/>
              <a:ea typeface="Calibri"/>
              <a:cs typeface="Mongolian Baiti" panose="03000500000000000000" pitchFamily="66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352676" y="3686165"/>
            <a:ext cx="4510653" cy="1643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3200" dirty="0" smtClean="0">
                <a:solidFill>
                  <a:srgbClr val="660066"/>
                </a:solidFill>
                <a:latin typeface="Forte" panose="03060902040502070203" pitchFamily="66" charset="0"/>
              </a:rPr>
              <a:t>Prepared by</a:t>
            </a:r>
            <a:endParaRPr lang="en-US" sz="3200" dirty="0">
              <a:solidFill>
                <a:srgbClr val="660066"/>
              </a:solidFill>
              <a:latin typeface="Forte" panose="03060902040502070203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rgbClr val="660066"/>
                </a:solidFill>
                <a:latin typeface="Forte" panose="03060902040502070203" pitchFamily="66" charset="0"/>
              </a:rPr>
              <a:t>Mena </a:t>
            </a:r>
            <a:r>
              <a:rPr lang="en-US" sz="4000" dirty="0" smtClean="0">
                <a:solidFill>
                  <a:srgbClr val="660066"/>
                </a:solidFill>
                <a:latin typeface="Forte" panose="03060902040502070203" pitchFamily="66" charset="0"/>
              </a:rPr>
              <a:t>Ahmed</a:t>
            </a:r>
            <a:endParaRPr lang="en-US" sz="3600" dirty="0" smtClean="0">
              <a:solidFill>
                <a:srgbClr val="660066"/>
              </a:solidFill>
              <a:latin typeface="Forte" panose="03060902040502070203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125946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cs typeface="Mongolian Baiti" panose="03000500000000000000" pitchFamily="66" charset="0"/>
              </a:rPr>
              <a:t>Passive voice</a:t>
            </a:r>
            <a:endParaRPr lang="ar-IQ" sz="9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5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53" y="374156"/>
            <a:ext cx="7416824" cy="73116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Present simple </a:t>
            </a:r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passive</a:t>
            </a:r>
            <a:endParaRPr lang="ar-IQ" b="1" dirty="0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65" y="1054113"/>
            <a:ext cx="7886700" cy="128505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Obj. </a:t>
            </a:r>
            <a:r>
              <a:rPr lang="en-US" b="1" dirty="0" smtClean="0"/>
              <a:t>+ </a:t>
            </a:r>
            <a:r>
              <a:rPr lang="en-US" b="1" dirty="0" smtClean="0">
                <a:solidFill>
                  <a:srgbClr val="0070C0"/>
                </a:solidFill>
              </a:rPr>
              <a:t>is/am/are + V. (</a:t>
            </a:r>
            <a:r>
              <a:rPr lang="en-US" b="1" dirty="0" err="1" smtClean="0">
                <a:solidFill>
                  <a:srgbClr val="0070C0"/>
                </a:solidFill>
              </a:rPr>
              <a:t>p.p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/>
              <a:t>+ com……..</a:t>
            </a:r>
          </a:p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dirty="0" smtClean="0">
                <a:solidFill>
                  <a:srgbClr val="FF0000"/>
                </a:solidFill>
              </a:rPr>
              <a:t>The teacher </a:t>
            </a:r>
            <a:r>
              <a:rPr lang="en-US" dirty="0" smtClean="0">
                <a:solidFill>
                  <a:srgbClr val="0070C0"/>
                </a:solidFill>
              </a:rPr>
              <a:t>tells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me</a:t>
            </a:r>
            <a:r>
              <a:rPr lang="en-US" dirty="0" smtClean="0"/>
              <a:t> to do the homework. (passive voice)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am told </a:t>
            </a:r>
            <a:r>
              <a:rPr lang="en-US" dirty="0" smtClean="0"/>
              <a:t>to do the homework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97465" y="2350626"/>
            <a:ext cx="7416824" cy="731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Present continuous passive</a:t>
            </a:r>
            <a:endParaRPr lang="ar-IQ" b="1" dirty="0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7921" y="3030582"/>
            <a:ext cx="7886700" cy="1478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Obj.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0070C0"/>
                </a:solidFill>
              </a:rPr>
              <a:t>is/am/are +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being + V. (</a:t>
            </a:r>
            <a:r>
              <a:rPr lang="en-US" b="1" dirty="0" err="1" smtClean="0">
                <a:solidFill>
                  <a:srgbClr val="0070C0"/>
                </a:solidFill>
              </a:rPr>
              <a:t>p.p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/>
              <a:t>+ com……..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Ex: </a:t>
            </a:r>
            <a:r>
              <a:rPr lang="en-US" dirty="0" smtClean="0">
                <a:solidFill>
                  <a:srgbClr val="FF0000"/>
                </a:solidFill>
              </a:rPr>
              <a:t>The teacher </a:t>
            </a:r>
            <a:r>
              <a:rPr lang="en-US" dirty="0" smtClean="0">
                <a:solidFill>
                  <a:srgbClr val="0070C0"/>
                </a:solidFill>
              </a:rPr>
              <a:t>is telling </a:t>
            </a:r>
            <a:r>
              <a:rPr lang="en-US" dirty="0" smtClean="0">
                <a:solidFill>
                  <a:srgbClr val="7030A0"/>
                </a:solidFill>
              </a:rPr>
              <a:t>me</a:t>
            </a:r>
            <a:r>
              <a:rPr lang="en-US" dirty="0" smtClean="0"/>
              <a:t> to do the homework. (passive voice)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am being told </a:t>
            </a:r>
            <a:r>
              <a:rPr lang="en-US" dirty="0" smtClean="0"/>
              <a:t>to do the homework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7465" y="4369271"/>
            <a:ext cx="7416824" cy="731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Present perfect passive</a:t>
            </a:r>
            <a:endParaRPr lang="ar-IQ" b="1" dirty="0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98953" y="5100438"/>
            <a:ext cx="7886700" cy="1285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Obj. </a:t>
            </a:r>
            <a:r>
              <a:rPr lang="en-US" b="1" dirty="0" smtClean="0"/>
              <a:t>+ </a:t>
            </a:r>
            <a:r>
              <a:rPr lang="en-US" b="1" dirty="0" smtClean="0">
                <a:solidFill>
                  <a:srgbClr val="0070C0"/>
                </a:solidFill>
              </a:rPr>
              <a:t>have/has + been + V. (</a:t>
            </a:r>
            <a:r>
              <a:rPr lang="en-US" b="1" dirty="0" err="1" smtClean="0">
                <a:solidFill>
                  <a:srgbClr val="0070C0"/>
                </a:solidFill>
              </a:rPr>
              <a:t>p.p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/>
              <a:t>+ com……..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Ex: </a:t>
            </a:r>
            <a:r>
              <a:rPr lang="en-US" dirty="0" smtClean="0">
                <a:solidFill>
                  <a:srgbClr val="FF0000"/>
                </a:solidFill>
              </a:rPr>
              <a:t>The teacher </a:t>
            </a:r>
            <a:r>
              <a:rPr lang="en-US" dirty="0" smtClean="0">
                <a:solidFill>
                  <a:srgbClr val="0070C0"/>
                </a:solidFill>
              </a:rPr>
              <a:t>has told </a:t>
            </a:r>
            <a:r>
              <a:rPr lang="en-US" dirty="0" smtClean="0">
                <a:solidFill>
                  <a:srgbClr val="7030A0"/>
                </a:solidFill>
              </a:rPr>
              <a:t>me</a:t>
            </a:r>
            <a:r>
              <a:rPr lang="en-US" dirty="0" smtClean="0"/>
              <a:t> to do the homework. (passive voice)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have been told </a:t>
            </a:r>
            <a:r>
              <a:rPr lang="en-US" dirty="0" smtClean="0"/>
              <a:t>to do the homework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953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8728" y="394898"/>
            <a:ext cx="7886700" cy="68761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Past </a:t>
            </a:r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simple </a:t>
            </a:r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passive</a:t>
            </a:r>
            <a:endParaRPr lang="ar-IQ" b="1" dirty="0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033202"/>
            <a:ext cx="7886700" cy="131567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Obj. </a:t>
            </a:r>
            <a:r>
              <a:rPr lang="en-US" b="1" dirty="0" smtClean="0"/>
              <a:t>+ </a:t>
            </a:r>
            <a:r>
              <a:rPr lang="en-US" b="1" dirty="0" smtClean="0">
                <a:solidFill>
                  <a:srgbClr val="0070C0"/>
                </a:solidFill>
              </a:rPr>
              <a:t>was/were + V. (</a:t>
            </a:r>
            <a:r>
              <a:rPr lang="en-US" b="1" dirty="0" err="1" smtClean="0">
                <a:solidFill>
                  <a:srgbClr val="0070C0"/>
                </a:solidFill>
              </a:rPr>
              <a:t>p.p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/>
              <a:t>+ com……..</a:t>
            </a:r>
          </a:p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dirty="0" smtClean="0">
                <a:solidFill>
                  <a:srgbClr val="FF0000"/>
                </a:solidFill>
              </a:rPr>
              <a:t>The teacher </a:t>
            </a:r>
            <a:r>
              <a:rPr lang="en-US" dirty="0" smtClean="0">
                <a:solidFill>
                  <a:srgbClr val="0070C0"/>
                </a:solidFill>
              </a:rPr>
              <a:t>told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me</a:t>
            </a:r>
            <a:r>
              <a:rPr lang="en-US" dirty="0" smtClean="0"/>
              <a:t> to do the homework. (passive voice)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was told </a:t>
            </a:r>
            <a:r>
              <a:rPr lang="en-US" dirty="0" smtClean="0"/>
              <a:t>to do the homework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9552" y="2329345"/>
            <a:ext cx="7886700" cy="6876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Past continuous passive</a:t>
            </a:r>
            <a:endParaRPr lang="ar-IQ" b="1" dirty="0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6449" y="3016955"/>
            <a:ext cx="7886700" cy="1315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Obj. </a:t>
            </a:r>
            <a:r>
              <a:rPr lang="en-US" b="1" dirty="0" smtClean="0"/>
              <a:t>+ </a:t>
            </a:r>
            <a:r>
              <a:rPr lang="en-US" b="1" dirty="0" smtClean="0">
                <a:solidFill>
                  <a:srgbClr val="0070C0"/>
                </a:solidFill>
              </a:rPr>
              <a:t>was/were + being + V. (</a:t>
            </a:r>
            <a:r>
              <a:rPr lang="en-US" b="1" dirty="0" err="1" smtClean="0">
                <a:solidFill>
                  <a:srgbClr val="0070C0"/>
                </a:solidFill>
              </a:rPr>
              <a:t>p.p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/>
              <a:t>+ com……..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Ex: </a:t>
            </a:r>
            <a:r>
              <a:rPr lang="en-US" dirty="0" smtClean="0">
                <a:solidFill>
                  <a:srgbClr val="FF0000"/>
                </a:solidFill>
              </a:rPr>
              <a:t>The teacher </a:t>
            </a:r>
            <a:r>
              <a:rPr lang="en-US" dirty="0" smtClean="0">
                <a:solidFill>
                  <a:srgbClr val="0070C0"/>
                </a:solidFill>
              </a:rPr>
              <a:t>was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telling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me</a:t>
            </a:r>
            <a:r>
              <a:rPr lang="en-US" dirty="0" smtClean="0"/>
              <a:t> to do the homework. (passive voice)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was being told </a:t>
            </a:r>
            <a:r>
              <a:rPr lang="en-US" dirty="0" smtClean="0"/>
              <a:t>to do the homework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9552" y="4313098"/>
            <a:ext cx="7886700" cy="6876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Past perfect passive</a:t>
            </a:r>
            <a:endParaRPr lang="ar-IQ" b="1" dirty="0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2366" y="4970937"/>
            <a:ext cx="7886700" cy="1315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Obj. </a:t>
            </a:r>
            <a:r>
              <a:rPr lang="en-US" b="1" dirty="0" smtClean="0"/>
              <a:t>+ </a:t>
            </a:r>
            <a:r>
              <a:rPr lang="en-US" b="1" dirty="0" smtClean="0">
                <a:solidFill>
                  <a:srgbClr val="0070C0"/>
                </a:solidFill>
              </a:rPr>
              <a:t>had + been + V. (</a:t>
            </a:r>
            <a:r>
              <a:rPr lang="en-US" b="1" dirty="0" err="1" smtClean="0">
                <a:solidFill>
                  <a:srgbClr val="0070C0"/>
                </a:solidFill>
              </a:rPr>
              <a:t>p.p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/>
              <a:t>+ com……..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Ex: </a:t>
            </a:r>
            <a:r>
              <a:rPr lang="en-US" dirty="0" smtClean="0">
                <a:solidFill>
                  <a:srgbClr val="FF0000"/>
                </a:solidFill>
              </a:rPr>
              <a:t>The teacher </a:t>
            </a:r>
            <a:r>
              <a:rPr lang="en-US" dirty="0" smtClean="0">
                <a:solidFill>
                  <a:srgbClr val="0070C0"/>
                </a:solidFill>
              </a:rPr>
              <a:t>had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told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me</a:t>
            </a:r>
            <a:r>
              <a:rPr lang="en-US" dirty="0" smtClean="0"/>
              <a:t> to do the homework. (passive voice)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had </a:t>
            </a:r>
            <a:r>
              <a:rPr lang="en-US" dirty="0">
                <a:solidFill>
                  <a:srgbClr val="0070C0"/>
                </a:solidFill>
              </a:rPr>
              <a:t>b</a:t>
            </a:r>
            <a:r>
              <a:rPr lang="en-US" dirty="0" smtClean="0">
                <a:solidFill>
                  <a:srgbClr val="0070C0"/>
                </a:solidFill>
              </a:rPr>
              <a:t>een told </a:t>
            </a:r>
            <a:r>
              <a:rPr lang="en-US" dirty="0" smtClean="0"/>
              <a:t>to do the homework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177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353443"/>
            <a:ext cx="7886700" cy="69929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Future </a:t>
            </a:r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simple </a:t>
            </a:r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passive</a:t>
            </a:r>
            <a:endParaRPr lang="ar-IQ" b="1" dirty="0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0866" y="1060733"/>
            <a:ext cx="7886700" cy="128814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Obj.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0070C0"/>
                </a:solidFill>
              </a:rPr>
              <a:t>will + be + V. (</a:t>
            </a:r>
            <a:r>
              <a:rPr lang="en-US" b="1" dirty="0" err="1" smtClean="0">
                <a:solidFill>
                  <a:srgbClr val="0070C0"/>
                </a:solidFill>
              </a:rPr>
              <a:t>p.p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/>
              <a:t>+ com……..</a:t>
            </a:r>
          </a:p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dirty="0" smtClean="0">
                <a:solidFill>
                  <a:srgbClr val="FF0000"/>
                </a:solidFill>
              </a:rPr>
              <a:t>The teacher </a:t>
            </a:r>
            <a:r>
              <a:rPr lang="en-US" dirty="0" smtClean="0">
                <a:solidFill>
                  <a:srgbClr val="0070C0"/>
                </a:solidFill>
              </a:rPr>
              <a:t>will tell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me</a:t>
            </a:r>
            <a:r>
              <a:rPr lang="en-US" dirty="0" smtClean="0"/>
              <a:t> to do the homework. (passive voice)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will be told </a:t>
            </a:r>
            <a:r>
              <a:rPr lang="en-US" dirty="0" smtClean="0"/>
              <a:t>to do the homework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5664" y="2464212"/>
            <a:ext cx="7886700" cy="699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Models in simple passive</a:t>
            </a:r>
            <a:endParaRPr lang="ar-IQ" b="1" dirty="0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5008" y="3123684"/>
            <a:ext cx="8713983" cy="1288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</a:rPr>
              <a:t>Obj.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0070C0"/>
                </a:solidFill>
              </a:rPr>
              <a:t>will/would/can/could/shall/should/must/need/may/might + be + V. (</a:t>
            </a:r>
            <a:r>
              <a:rPr lang="en-US" b="1" dirty="0" err="1" smtClean="0">
                <a:solidFill>
                  <a:srgbClr val="0070C0"/>
                </a:solidFill>
              </a:rPr>
              <a:t>p.p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/>
              <a:t>+ com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Ex: </a:t>
            </a:r>
            <a:r>
              <a:rPr lang="en-US" dirty="0" smtClean="0">
                <a:solidFill>
                  <a:srgbClr val="FF0000"/>
                </a:solidFill>
              </a:rPr>
              <a:t>The teacher </a:t>
            </a:r>
            <a:r>
              <a:rPr lang="en-US" dirty="0" smtClean="0">
                <a:solidFill>
                  <a:srgbClr val="0070C0"/>
                </a:solidFill>
              </a:rPr>
              <a:t>must tell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me</a:t>
            </a:r>
            <a:r>
              <a:rPr lang="en-US" dirty="0" smtClean="0"/>
              <a:t> to do the homework. (passive voice)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7030A0"/>
                </a:solidFill>
              </a:rPr>
              <a:t>     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must be told </a:t>
            </a:r>
            <a:r>
              <a:rPr lang="en-US" dirty="0" smtClean="0"/>
              <a:t>to do the homework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5010" y="5224854"/>
            <a:ext cx="8713982" cy="12881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</a:rPr>
              <a:t>Obj.</a:t>
            </a:r>
            <a:r>
              <a:rPr lang="en-US" b="1" dirty="0" smtClean="0"/>
              <a:t> + </a:t>
            </a:r>
            <a:r>
              <a:rPr lang="en-US" b="1" dirty="0" smtClean="0">
                <a:solidFill>
                  <a:srgbClr val="0070C0"/>
                </a:solidFill>
              </a:rPr>
              <a:t>will/would/can/could/shall/should/must/need/may/might + have been + V. (</a:t>
            </a:r>
            <a:r>
              <a:rPr lang="en-US" b="1" dirty="0" err="1" smtClean="0">
                <a:solidFill>
                  <a:srgbClr val="0070C0"/>
                </a:solidFill>
              </a:rPr>
              <a:t>p.p</a:t>
            </a:r>
            <a:r>
              <a:rPr lang="en-US" b="1" dirty="0" smtClean="0">
                <a:solidFill>
                  <a:srgbClr val="0070C0"/>
                </a:solidFill>
              </a:rPr>
              <a:t>) </a:t>
            </a:r>
            <a:r>
              <a:rPr lang="en-US" b="1" dirty="0" smtClean="0"/>
              <a:t>+ com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   Ex: </a:t>
            </a:r>
            <a:r>
              <a:rPr lang="en-US" dirty="0" smtClean="0">
                <a:solidFill>
                  <a:srgbClr val="FF0000"/>
                </a:solidFill>
              </a:rPr>
              <a:t>The teacher </a:t>
            </a:r>
            <a:r>
              <a:rPr lang="en-US" dirty="0" smtClean="0">
                <a:solidFill>
                  <a:srgbClr val="0070C0"/>
                </a:solidFill>
              </a:rPr>
              <a:t>must have told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me</a:t>
            </a:r>
            <a:r>
              <a:rPr lang="en-US" dirty="0" smtClean="0"/>
              <a:t> to do the homework. (passive voice)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7030A0"/>
                </a:solidFill>
              </a:rPr>
              <a:t>     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must have been told </a:t>
            </a:r>
            <a:r>
              <a:rPr lang="en-US" dirty="0" smtClean="0"/>
              <a:t>to do the homework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5664" y="4525560"/>
            <a:ext cx="7886700" cy="6992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660066"/>
                </a:solidFill>
                <a:latin typeface="Arial Black" panose="020B0A04020102020204" pitchFamily="34" charset="0"/>
              </a:rPr>
              <a:t>Models in perfect passive</a:t>
            </a:r>
            <a:endParaRPr lang="ar-IQ" b="1" dirty="0">
              <a:solidFill>
                <a:srgbClr val="660066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84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272" t="3477" r="16270" b="3477"/>
          <a:stretch/>
        </p:blipFill>
        <p:spPr>
          <a:xfrm rot="16200000">
            <a:off x="1143000" y="-1131734"/>
            <a:ext cx="6858000" cy="9144000"/>
          </a:xfrm>
          <a:prstGeom prst="rect">
            <a:avLst/>
          </a:prstGeom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2060848"/>
            <a:ext cx="7776864" cy="2545018"/>
          </a:xfrm>
        </p:spPr>
        <p:txBody>
          <a:bodyPr>
            <a:normAutofit/>
          </a:bodyPr>
          <a:lstStyle/>
          <a:p>
            <a:pPr marL="989013" lvl="4" indent="0">
              <a:buNone/>
            </a:pPr>
            <a:r>
              <a:rPr lang="en-US" sz="11600" b="1" dirty="0" smtClean="0">
                <a:latin typeface="Vivaldi" panose="03020602050506090804" pitchFamily="66" charset="0"/>
                <a:cs typeface="MV Boli" pitchFamily="2" charset="0"/>
              </a:rPr>
              <a:t>Thank you</a:t>
            </a:r>
            <a:endParaRPr lang="en-US" sz="11600" b="1" dirty="0">
              <a:latin typeface="Vivaldi" panose="03020602050506090804" pitchFamily="66" charset="0"/>
              <a:cs typeface="MV Bol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11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3396</TotalTime>
  <Words>386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Elephant</vt:lpstr>
      <vt:lpstr>Forte</vt:lpstr>
      <vt:lpstr>Mongolian Baiti</vt:lpstr>
      <vt:lpstr>MV Boli</vt:lpstr>
      <vt:lpstr>Times New Roman</vt:lpstr>
      <vt:lpstr>Vivaldi</vt:lpstr>
      <vt:lpstr>Office Theme</vt:lpstr>
      <vt:lpstr> </vt:lpstr>
      <vt:lpstr>Present simple passive</vt:lpstr>
      <vt:lpstr>Past simple passive</vt:lpstr>
      <vt:lpstr>Future simple passive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Windows User</dc:creator>
  <cp:lastModifiedBy>alsarh</cp:lastModifiedBy>
  <cp:revision>168</cp:revision>
  <dcterms:created xsi:type="dcterms:W3CDTF">2018-09-16T16:43:56Z</dcterms:created>
  <dcterms:modified xsi:type="dcterms:W3CDTF">2024-02-14T11:27:06Z</dcterms:modified>
</cp:coreProperties>
</file>