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3" r:id="rId8"/>
    <p:sldId id="261" r:id="rId9"/>
    <p:sldId id="264" r:id="rId10"/>
    <p:sldId id="262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721804" y="1916832"/>
            <a:ext cx="7772400" cy="16586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 smtClean="0"/>
          </a:p>
          <a:p>
            <a:r>
              <a:rPr lang="en-US" sz="3600" b="1" dirty="0" smtClean="0">
                <a:latin typeface="Arial Black" pitchFamily="34" charset="0"/>
              </a:rPr>
              <a:t>CELL DIVISION </a:t>
            </a:r>
          </a:p>
        </p:txBody>
      </p:sp>
      <p:sp>
        <p:nvSpPr>
          <p:cNvPr id="5" name="عنوان فرعي 3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 Human genetics </a:t>
            </a:r>
          </a:p>
          <a:p>
            <a:pPr marL="0" indent="0" algn="ctr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Medical Laboratories Techniques Department</a:t>
            </a:r>
          </a:p>
          <a:p>
            <a:pPr marL="0" indent="0" algn="ctr"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MSc. Hussein salim</a:t>
            </a:r>
            <a:endParaRPr lang="en-US" sz="16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6" name="صورة 5" descr="C:\Users\Hussain\Downloads\WhatsApp Image 2023-09-22 at 12.04.08 A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9167"/>
            <a:ext cx="1368152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مستطيل 6"/>
          <p:cNvSpPr/>
          <p:nvPr/>
        </p:nvSpPr>
        <p:spPr>
          <a:xfrm>
            <a:off x="1197750" y="1261963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Lab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ussain\Desktop\meiosi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090"/>
            <a:ext cx="5328592" cy="666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2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ssain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347570" cy="50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ussain\Desktop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95133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ussain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200775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6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ussain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54972"/>
            <a:ext cx="7056784" cy="539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0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ussain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7" y="908720"/>
            <a:ext cx="817306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6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ussain\Desktop\com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102" y="188638"/>
            <a:ext cx="5281202" cy="661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ssain\Desktop\mitosis_yourgen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22" y="260648"/>
            <a:ext cx="5273073" cy="618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42991" y="548680"/>
            <a:ext cx="2386608" cy="56207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mitosis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64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ussain\Desktop\meiosis_yourgeno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007" y="0"/>
            <a:ext cx="39679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04248" y="274638"/>
            <a:ext cx="1882552" cy="63408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meiosis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17</Words>
  <Application>Microsoft Office PowerPoint</Application>
  <PresentationFormat>عرض على الشاشة (3:4)‏</PresentationFormat>
  <Paragraphs>10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mitosis</vt:lpstr>
      <vt:lpstr>meiosis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Hussain</cp:lastModifiedBy>
  <cp:revision>13</cp:revision>
  <dcterms:modified xsi:type="dcterms:W3CDTF">2023-11-13T21:22:34Z</dcterms:modified>
</cp:coreProperties>
</file>