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02/09/1445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02/09/1445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02/09/1445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02/09/1445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02/09/1445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02/09/1445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02/09/1445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02/09/1445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02/09/1445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02/09/1445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02/09/1445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02/09/1445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/>
              <a:t>Pedigree</a:t>
            </a:r>
          </a:p>
          <a:p>
            <a:endParaRPr lang="en-US" sz="4000" dirty="0"/>
          </a:p>
        </p:txBody>
      </p:sp>
      <p:sp>
        <p:nvSpPr>
          <p:cNvPr id="5" name="عنوان فرعي 3"/>
          <p:cNvSpPr txBox="1">
            <a:spLocks/>
          </p:cNvSpPr>
          <p:nvPr/>
        </p:nvSpPr>
        <p:spPr>
          <a:xfrm>
            <a:off x="1407604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 Human genetics </a:t>
            </a:r>
          </a:p>
          <a:p>
            <a:pPr marL="0" indent="0" algn="ctr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Medical Laboratories Techniques Department</a:t>
            </a:r>
          </a:p>
          <a:p>
            <a:pPr marL="0" indent="0" algn="ctr">
              <a:buNone/>
            </a:pPr>
            <a:endParaRPr lang="en-US" sz="16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16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MSc. Hussein Salim</a:t>
            </a:r>
            <a:endParaRPr lang="en-US" sz="1600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1600" b="1" dirty="0">
              <a:solidFill>
                <a:srgbClr val="002060"/>
              </a:solidFill>
            </a:endParaRPr>
          </a:p>
        </p:txBody>
      </p:sp>
      <p:pic>
        <p:nvPicPr>
          <p:cNvPr id="6" name="صورة 5" descr="C:\Users\Hussain\Downloads\WhatsApp Image 2023-09-22 at 12.04.08 AM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9167"/>
            <a:ext cx="1368152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مستطيل 6"/>
          <p:cNvSpPr/>
          <p:nvPr/>
        </p:nvSpPr>
        <p:spPr>
          <a:xfrm>
            <a:off x="1027831" y="1261963"/>
            <a:ext cx="859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Lab </a:t>
            </a:r>
            <a:r>
              <a:rPr lang="en-US" b="1" dirty="0" smtClean="0">
                <a:solidFill>
                  <a:srgbClr val="002060"/>
                </a:solidFill>
              </a:rPr>
              <a:t>10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234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ssain\Desktop\p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5692"/>
            <a:ext cx="81343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620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ussain\Desktop\p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4582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90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edicine.uiowa.edu/humangenetics/sites/medicine.uiowa.edu.humangenetics/files/wysiwyg_uploads/lin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06" y="361983"/>
            <a:ext cx="14859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648930" y="455501"/>
            <a:ext cx="2235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Marriage/Mating Line</a:t>
            </a:r>
            <a:endParaRPr lang="en-US" dirty="0"/>
          </a:p>
        </p:txBody>
      </p:sp>
      <p:pic>
        <p:nvPicPr>
          <p:cNvPr id="3076" name="Picture 4" descr="https://medicine.uiowa.edu/humangenetics/sites/medicine.uiowa.edu.humangenetics/files/wysiwyg_uploads/lin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0" y="854295"/>
            <a:ext cx="14859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539649" y="936329"/>
            <a:ext cx="1953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Separated, Divorce</a:t>
            </a:r>
            <a:endParaRPr lang="en-US" dirty="0"/>
          </a:p>
        </p:txBody>
      </p:sp>
      <p:pic>
        <p:nvPicPr>
          <p:cNvPr id="3078" name="Picture 6" descr="https://medicine.uiowa.edu/humangenetics/sites/medicine.uiowa.edu.humangenetics/files/wysiwyg_uploads/lin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74" y="1733004"/>
            <a:ext cx="136207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027554" y="2391301"/>
            <a:ext cx="1489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Offspring Line</a:t>
            </a:r>
            <a:endParaRPr lang="en-US" dirty="0"/>
          </a:p>
        </p:txBody>
      </p:sp>
      <p:pic>
        <p:nvPicPr>
          <p:cNvPr id="3080" name="Picture 8" descr="https://medicine.uiowa.edu/humangenetics/sites/medicine.uiowa.edu.humangenetics/files/wysiwyg_uploads/line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24003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medicine.uiowa.edu/humangenetics/sites/medicine.uiowa.edu.humangenetics/files/wysiwyg_uploads/twin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05030"/>
            <a:ext cx="1000125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4914646" y="444017"/>
            <a:ext cx="3041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Dizygotic Twins (non-identical)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4906262" y="1542899"/>
            <a:ext cx="2944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Monozygotic twins (identical)</a:t>
            </a:r>
            <a:endParaRPr lang="en-US" dirty="0"/>
          </a:p>
        </p:txBody>
      </p:sp>
      <p:pic>
        <p:nvPicPr>
          <p:cNvPr id="3084" name="Picture 12" descr="https://medicine.uiowa.edu/humangenetics/sites/medicine.uiowa.edu.humangenetics/files/wysiwyg_uploads/line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20995"/>
            <a:ext cx="10001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medicine.uiowa.edu/humangenetics/sites/medicine.uiowa.edu.humangenetics/files/wysiwyg_uploads/line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530" y="2952205"/>
            <a:ext cx="12287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6012160" y="3388350"/>
            <a:ext cx="1270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 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0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ussain\Desktop\p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11175"/>
            <a:ext cx="707707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83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627868" cy="576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1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47468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567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692696"/>
            <a:ext cx="7701765" cy="565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257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995628" cy="564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364355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33</Words>
  <Application>Microsoft Office PowerPoint</Application>
  <PresentationFormat>عرض على الشاشة (3:4)‏</PresentationFormat>
  <Paragraphs>13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Hussain</dc:creator>
  <cp:lastModifiedBy>Hussain</cp:lastModifiedBy>
  <cp:revision>7</cp:revision>
  <dcterms:created xsi:type="dcterms:W3CDTF">2024-03-04T21:19:38Z</dcterms:created>
  <dcterms:modified xsi:type="dcterms:W3CDTF">2024-03-11T21:02:38Z</dcterms:modified>
</cp:coreProperties>
</file>