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6" r:id="rId7"/>
    <p:sldId id="265" r:id="rId8"/>
    <p:sldId id="264" r:id="rId9"/>
    <p:sldId id="261" r:id="rId10"/>
    <p:sldId id="263" r:id="rId11"/>
    <p:sldId id="262" r:id="rId12"/>
    <p:sldId id="260" r:id="rId13"/>
    <p:sldId id="270" r:id="rId14"/>
    <p:sldId id="269" r:id="rId15"/>
    <p:sldId id="273" r:id="rId16"/>
    <p:sldId id="268" r:id="rId17"/>
    <p:sldId id="272" r:id="rId18"/>
    <p:sldId id="271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412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03/08/1445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03/08/1445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03/08/1445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03/08/1445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03/08/1445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03/08/1445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03/08/1445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03/08/1445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03/08/1445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03/08/1445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03/08/1445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03/08/1445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1"/>
          <p:cNvSpPr txBox="1">
            <a:spLocks/>
          </p:cNvSpPr>
          <p:nvPr/>
        </p:nvSpPr>
        <p:spPr>
          <a:xfrm>
            <a:off x="721804" y="1916832"/>
            <a:ext cx="7772400" cy="165861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dirty="0" smtClean="0"/>
          </a:p>
          <a:p>
            <a:r>
              <a:rPr lang="en-US" b="1" dirty="0" smtClean="0">
                <a:solidFill>
                  <a:schemeClr val="bg1"/>
                </a:solidFill>
                <a:latin typeface="Arial Black" pitchFamily="34" charset="0"/>
              </a:rPr>
              <a:t>karyotype</a:t>
            </a:r>
            <a:endParaRPr lang="en-US" sz="3600" b="1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9" name="عنوان فرعي 3"/>
          <p:cNvSpPr txBox="1">
            <a:spLocks/>
          </p:cNvSpPr>
          <p:nvPr/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 smtClean="0">
                <a:solidFill>
                  <a:srgbClr val="002060"/>
                </a:solidFill>
              </a:rPr>
              <a:t> Human genetics </a:t>
            </a:r>
          </a:p>
          <a:p>
            <a:pPr marL="0" indent="0" algn="ctr">
              <a:buNone/>
            </a:pPr>
            <a:r>
              <a:rPr lang="en-US" sz="1600" b="1" dirty="0" smtClean="0">
                <a:solidFill>
                  <a:srgbClr val="002060"/>
                </a:solidFill>
              </a:rPr>
              <a:t>Medical Laboratories Techniques Department</a:t>
            </a:r>
          </a:p>
          <a:p>
            <a:pPr marL="0" indent="0" algn="ctr">
              <a:buNone/>
            </a:pPr>
            <a:endParaRPr lang="en-US" sz="16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en-US" sz="16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MSc. Hussein salim</a:t>
            </a:r>
            <a:endParaRPr lang="en-US" sz="1600" b="1" i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1600" b="1" dirty="0">
              <a:solidFill>
                <a:srgbClr val="002060"/>
              </a:solidFill>
            </a:endParaRPr>
          </a:p>
        </p:txBody>
      </p:sp>
      <p:pic>
        <p:nvPicPr>
          <p:cNvPr id="10" name="صورة 9" descr="C:\Users\Hussain\Downloads\WhatsApp Image 2023-09-22 at 12.04.08 AM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79167"/>
            <a:ext cx="1368152" cy="115212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مستطيل 10"/>
          <p:cNvSpPr/>
          <p:nvPr/>
        </p:nvSpPr>
        <p:spPr>
          <a:xfrm>
            <a:off x="1197750" y="1261963"/>
            <a:ext cx="689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Lab </a:t>
            </a:r>
            <a:r>
              <a:rPr lang="en-US" b="1" dirty="0" smtClean="0">
                <a:solidFill>
                  <a:srgbClr val="002060"/>
                </a:solidFill>
              </a:rPr>
              <a:t>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7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Hussain\Desktop\s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8720"/>
            <a:ext cx="7059117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05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Hussain\Desktop\s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33" y="548680"/>
            <a:ext cx="8170731" cy="587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50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Hussain\Desktop\3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8181762" cy="540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37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Hussain\Desktop\s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9018"/>
            <a:ext cx="8136904" cy="623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18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Hussain\Desktop\s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35925"/>
            <a:ext cx="7576976" cy="550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68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Hussain\Desktop\s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87914"/>
            <a:ext cx="8064896" cy="591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58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Hussain\Desktop\s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8548411" cy="567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12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Hussain\Desktop\s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14828"/>
            <a:ext cx="7992888" cy="572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12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Hussain\Desktop\s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79"/>
            <a:ext cx="8315195" cy="605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96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Hussain\Desktop\s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61" y="548680"/>
            <a:ext cx="7416824" cy="558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82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ussain\Desktop\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98" y="546186"/>
            <a:ext cx="8291949" cy="583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2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Hussain\Desktop\s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02624"/>
            <a:ext cx="7776864" cy="601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60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Hussain\Desktop\s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06744"/>
            <a:ext cx="7632848" cy="579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54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Hussain\Desktop\s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476672"/>
            <a:ext cx="7990909" cy="591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6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Hussain\Desktop\s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404664"/>
            <a:ext cx="8009717" cy="607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05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ussain\Desktop\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7583"/>
            <a:ext cx="8256471" cy="603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70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ussain\Desktop\s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14472"/>
            <a:ext cx="8680800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53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ussain\Desktop\s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8556090" cy="5250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76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ussain\Desktop\s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28" y="692696"/>
            <a:ext cx="7928241" cy="544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61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ussain\Desktop\s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04"/>
            <a:ext cx="6680168" cy="507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24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ussain\Desktop\s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3064"/>
            <a:ext cx="7848872" cy="627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46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Hussain\Desktop\s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7419897" cy="571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09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14</Words>
  <Application>Microsoft Office PowerPoint</Application>
  <PresentationFormat>عرض على الشاشة (3:4)‏</PresentationFormat>
  <Paragraphs>8</Paragraphs>
  <Slides>23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23</vt:i4>
      </vt:variant>
    </vt:vector>
  </HeadingPairs>
  <TitlesOfParts>
    <vt:vector size="24" baseType="lpstr"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cp:lastModifiedBy>Hussain</cp:lastModifiedBy>
  <cp:revision>4</cp:revision>
  <dcterms:modified xsi:type="dcterms:W3CDTF">2024-02-12T19:56:59Z</dcterms:modified>
</cp:coreProperties>
</file>