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6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5912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982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782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2416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3689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1225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66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96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10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28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2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6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34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3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6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6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1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BDF0-96DC-42EC-8FDA-540AA96A1B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Object Oriented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D81898-76D1-4928-8695-9714788E8B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Almaarif</a:t>
            </a:r>
            <a:r>
              <a:rPr lang="en-US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University-College of Science </a:t>
            </a:r>
          </a:p>
          <a:p>
            <a:r>
              <a:rPr lang="en-US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Computer Science Department</a:t>
            </a:r>
          </a:p>
        </p:txBody>
      </p:sp>
    </p:spTree>
    <p:extLst>
      <p:ext uri="{BB962C8B-B14F-4D97-AF65-F5344CB8AC3E}">
        <p14:creationId xmlns:p14="http://schemas.microsoft.com/office/powerpoint/2010/main" val="398478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C94E6-B2F9-4BDB-A79D-AEC9CA39E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2" y="418235"/>
            <a:ext cx="7447722" cy="1278044"/>
          </a:xfrm>
        </p:spPr>
        <p:txBody>
          <a:bodyPr/>
          <a:lstStyle/>
          <a:p>
            <a:r>
              <a:rPr lang="en-US" b="1" dirty="0"/>
              <a:t>C++ Classes and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DDE9-43BE-416E-B91A-A42EC310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8" y="2160105"/>
            <a:ext cx="11675166" cy="4492487"/>
          </a:xfrm>
        </p:spPr>
        <p:txBody>
          <a:bodyPr>
            <a:normAutofit/>
          </a:bodyPr>
          <a:lstStyle/>
          <a:p>
            <a:r>
              <a:rPr lang="en-US" sz="2800" dirty="0"/>
              <a:t>The main purpose of C++ programming is to add object orientation to the C programming language and classes are the central feature of C++ that supports object-oriented programming and often called user-defined types. </a:t>
            </a:r>
          </a:p>
          <a:p>
            <a:r>
              <a:rPr lang="en-US" sz="2800" dirty="0"/>
              <a:t>A class is used to specify the form of an object and it combines data representation and methods for manipulating that data into one neat package. The data and functions within a class are called members of the class.</a:t>
            </a:r>
          </a:p>
        </p:txBody>
      </p:sp>
    </p:spTree>
    <p:extLst>
      <p:ext uri="{BB962C8B-B14F-4D97-AF65-F5344CB8AC3E}">
        <p14:creationId xmlns:p14="http://schemas.microsoft.com/office/powerpoint/2010/main" val="87018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CFAD-B2FA-48C6-AF29-AC21ABCEE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Class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1DD6C-112E-410F-A1EB-08B48F82F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2" y="2239617"/>
            <a:ext cx="11655286" cy="451899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class definition starts with the keyword class followed by the class name; and the class body, enclosed by a pair of curly braces. A class definition must be followed either by a semicolon or by a list of declarations. </a:t>
            </a:r>
          </a:p>
          <a:p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</a:rPr>
              <a:t>Class Student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</a:rPr>
              <a:t>    public: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</a:rPr>
              <a:t>          string name;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</a:rPr>
              <a:t>           int age;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</a:rPr>
              <a:t>           string college;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</a:rPr>
              <a:t>  };</a:t>
            </a:r>
          </a:p>
        </p:txBody>
      </p:sp>
    </p:spTree>
    <p:extLst>
      <p:ext uri="{BB962C8B-B14F-4D97-AF65-F5344CB8AC3E}">
        <p14:creationId xmlns:p14="http://schemas.microsoft.com/office/powerpoint/2010/main" val="243192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D35F7-5E77-4D1F-9BC9-900A4DA1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A76819-EED4-4290-A6D1-7625231002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8226" y="1908314"/>
            <a:ext cx="9833113" cy="455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11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D4AD3-EEBE-4636-A8BE-368616CC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Define C++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3D30F-76B3-4905-BA45-22E2F5AC5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2279374"/>
            <a:ext cx="11211339" cy="441297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 class provides the blueprints for objects, so basically an object is created from a class. We declare objects of a class with exactly the same sort of declaration that we declare variables of basic types. Following statements declare two objects of class Student: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B0F0"/>
                </a:solidFill>
              </a:rPr>
              <a:t>student obj1;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 student obj2;</a:t>
            </a:r>
          </a:p>
          <a:p>
            <a:r>
              <a:rPr lang="en-US" sz="2800" dirty="0"/>
              <a:t>It is important to note that private and protected members can not be accessed directly using direct member access operator (.). We will learn how private and protected members can be accessed.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57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FEF0F5-9DD2-4B94-8CC5-920BF2DC1F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rcRect t="3754" r="3255"/>
          <a:stretch/>
        </p:blipFill>
        <p:spPr>
          <a:xfrm>
            <a:off x="-106017" y="0"/>
            <a:ext cx="122980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21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CF3CFD-1CC6-4D17-A4AD-4499A0CDC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613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86</TotalTime>
  <Words>254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Object Oriented Programming</vt:lpstr>
      <vt:lpstr>C++ Classes and Objects</vt:lpstr>
      <vt:lpstr>A Class definition</vt:lpstr>
      <vt:lpstr>PowerPoint Presentation</vt:lpstr>
      <vt:lpstr>Define C++ Objects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</dc:title>
  <dc:creator>Nuha</dc:creator>
  <cp:lastModifiedBy>Nuha</cp:lastModifiedBy>
  <cp:revision>10</cp:revision>
  <dcterms:created xsi:type="dcterms:W3CDTF">2024-09-28T08:10:22Z</dcterms:created>
  <dcterms:modified xsi:type="dcterms:W3CDTF">2024-10-04T18:14:16Z</dcterms:modified>
</cp:coreProperties>
</file>