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586B75A-687E-405C-8A0B-8D00578BA2C3}" type="datetimeFigureOut">
              <a:rPr lang="en-US" smtClean="0"/>
              <a:pPr/>
              <a:t>9/28/2024</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38762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9/28/2024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8159128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3409823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5437827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1124160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586B75A-687E-405C-8A0B-8D00578BA2C3}" type="datetimeFigureOut">
              <a:rPr lang="en-US" smtClean="0"/>
              <a:pPr/>
              <a:t>9/28/2024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0536895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586B75A-687E-405C-8A0B-8D00578BA2C3}" type="datetimeFigureOut">
              <a:rPr lang="en-US" smtClean="0"/>
              <a:pPr/>
              <a:t>9/28/2024</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36212252"/>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586B75A-687E-405C-8A0B-8D00578BA2C3}" type="datetimeFigureOut">
              <a:rPr lang="en-US" smtClean="0"/>
              <a:pPr/>
              <a:t>9/28/2024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977664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586B75A-687E-405C-8A0B-8D00578BA2C3}" type="datetimeFigureOut">
              <a:rPr lang="en-US" smtClean="0"/>
              <a:pPr/>
              <a:t>9/28/2024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61969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9/28/2024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51102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37284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9/28/2024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18420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9/28/2024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92764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9/28/2024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04349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9/28/2024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63033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9/28/2024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23362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9/28/2024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02264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586B75A-687E-405C-8A0B-8D00578BA2C3}" type="datetimeFigureOut">
              <a:rPr lang="en-US" smtClean="0"/>
              <a:pPr/>
              <a:t>9/28/2024</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7514837"/>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 id="214748386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0BDF0-96DC-42EC-8FDA-540AA96A1B5A}"/>
              </a:ext>
            </a:extLst>
          </p:cNvPr>
          <p:cNvSpPr>
            <a:spLocks noGrp="1"/>
          </p:cNvSpPr>
          <p:nvPr>
            <p:ph type="ctrTitle"/>
          </p:nvPr>
        </p:nvSpPr>
        <p:spPr/>
        <p:txBody>
          <a:bodyPr/>
          <a:lstStyle/>
          <a:p>
            <a:pPr algn="ctr"/>
            <a:r>
              <a:rPr lang="en-US" dirty="0"/>
              <a:t>Object Oriented Programming</a:t>
            </a:r>
          </a:p>
        </p:txBody>
      </p:sp>
      <p:sp>
        <p:nvSpPr>
          <p:cNvPr id="3" name="Subtitle 2">
            <a:extLst>
              <a:ext uri="{FF2B5EF4-FFF2-40B4-BE49-F238E27FC236}">
                <a16:creationId xmlns:a16="http://schemas.microsoft.com/office/drawing/2014/main" id="{B8D81898-76D1-4928-8695-9714788E8B23}"/>
              </a:ext>
            </a:extLst>
          </p:cNvPr>
          <p:cNvSpPr>
            <a:spLocks noGrp="1"/>
          </p:cNvSpPr>
          <p:nvPr>
            <p:ph type="subTitle" idx="1"/>
          </p:nvPr>
        </p:nvSpPr>
        <p:spPr/>
        <p:txBody>
          <a:bodyPr/>
          <a:lstStyle/>
          <a:p>
            <a:r>
              <a:rPr lang="en-US" dirty="0" err="1"/>
              <a:t>Almaarif</a:t>
            </a:r>
            <a:r>
              <a:rPr lang="en-US" dirty="0"/>
              <a:t> University-College of Science </a:t>
            </a:r>
          </a:p>
          <a:p>
            <a:r>
              <a:rPr lang="en-US" dirty="0"/>
              <a:t>Computer Science Department</a:t>
            </a:r>
          </a:p>
        </p:txBody>
      </p:sp>
    </p:spTree>
    <p:extLst>
      <p:ext uri="{BB962C8B-B14F-4D97-AF65-F5344CB8AC3E}">
        <p14:creationId xmlns:p14="http://schemas.microsoft.com/office/powerpoint/2010/main" val="3984788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C94E6-B2F9-4BDB-A79D-AEC9CA39E41F}"/>
              </a:ext>
            </a:extLst>
          </p:cNvPr>
          <p:cNvSpPr>
            <a:spLocks noGrp="1"/>
          </p:cNvSpPr>
          <p:nvPr>
            <p:ph type="title"/>
          </p:nvPr>
        </p:nvSpPr>
        <p:spPr>
          <a:xfrm>
            <a:off x="1722782" y="418235"/>
            <a:ext cx="5671931" cy="1278044"/>
          </a:xfrm>
        </p:spPr>
        <p:txBody>
          <a:bodyPr/>
          <a:lstStyle/>
          <a:p>
            <a:r>
              <a:rPr lang="en-US" b="1" dirty="0"/>
              <a:t>OOPs Concepts in C++ </a:t>
            </a:r>
          </a:p>
        </p:txBody>
      </p:sp>
      <p:sp>
        <p:nvSpPr>
          <p:cNvPr id="3" name="Content Placeholder 2">
            <a:extLst>
              <a:ext uri="{FF2B5EF4-FFF2-40B4-BE49-F238E27FC236}">
                <a16:creationId xmlns:a16="http://schemas.microsoft.com/office/drawing/2014/main" id="{C828DDE9-43BE-416E-B91A-A42EC310DC33}"/>
              </a:ext>
            </a:extLst>
          </p:cNvPr>
          <p:cNvSpPr>
            <a:spLocks noGrp="1"/>
          </p:cNvSpPr>
          <p:nvPr>
            <p:ph idx="1"/>
          </p:nvPr>
        </p:nvSpPr>
        <p:spPr>
          <a:xfrm>
            <a:off x="410818" y="2160105"/>
            <a:ext cx="11675166" cy="4492487"/>
          </a:xfrm>
        </p:spPr>
        <p:txBody>
          <a:bodyPr>
            <a:normAutofit/>
          </a:bodyPr>
          <a:lstStyle/>
          <a:p>
            <a:r>
              <a:rPr lang="en-US" sz="2400" dirty="0"/>
              <a:t>Object oriented programming is a way of solving complex problems by breaking them into smaller problems using objects. Before Object Oriented Programming (commonly referred as OOP), programs were written in procedural language, they were nothing but a long list of instructions. On the other hand, the OOP is all about creating objects that can interact with each other, this makes it easier to develop programs in OOP as we can understand the relationship between them.</a:t>
            </a:r>
          </a:p>
          <a:p>
            <a:r>
              <a:rPr lang="en-US" sz="2400" dirty="0"/>
              <a:t>In Object oriented programming, we write programs using classes and objects </a:t>
            </a:r>
            <a:r>
              <a:rPr lang="en-US" sz="2400" dirty="0" err="1"/>
              <a:t>utilising</a:t>
            </a:r>
            <a:r>
              <a:rPr lang="en-US" sz="2400" dirty="0"/>
              <a:t> features of OOPs such as abstraction, encapsulation, inheritance </a:t>
            </a:r>
            <a:r>
              <a:rPr lang="en-US" sz="2400"/>
              <a:t>and polymorphism.</a:t>
            </a:r>
            <a:endParaRPr lang="en-US" sz="2400" dirty="0"/>
          </a:p>
        </p:txBody>
      </p:sp>
    </p:spTree>
    <p:extLst>
      <p:ext uri="{BB962C8B-B14F-4D97-AF65-F5344CB8AC3E}">
        <p14:creationId xmlns:p14="http://schemas.microsoft.com/office/powerpoint/2010/main" val="870182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9CFAD-B2FA-48C6-AF29-AC21ABCEEB79}"/>
              </a:ext>
            </a:extLst>
          </p:cNvPr>
          <p:cNvSpPr>
            <a:spLocks noGrp="1"/>
          </p:cNvSpPr>
          <p:nvPr>
            <p:ph type="title"/>
          </p:nvPr>
        </p:nvSpPr>
        <p:spPr/>
        <p:txBody>
          <a:bodyPr/>
          <a:lstStyle/>
          <a:p>
            <a:r>
              <a:rPr lang="en-US" dirty="0"/>
              <a:t>Class and Objects </a:t>
            </a:r>
          </a:p>
        </p:txBody>
      </p:sp>
      <p:sp>
        <p:nvSpPr>
          <p:cNvPr id="3" name="Content Placeholder 2">
            <a:extLst>
              <a:ext uri="{FF2B5EF4-FFF2-40B4-BE49-F238E27FC236}">
                <a16:creationId xmlns:a16="http://schemas.microsoft.com/office/drawing/2014/main" id="{0B31DD6C-112E-410F-A1EB-08B48F82F3F6}"/>
              </a:ext>
            </a:extLst>
          </p:cNvPr>
          <p:cNvSpPr>
            <a:spLocks noGrp="1"/>
          </p:cNvSpPr>
          <p:nvPr>
            <p:ph idx="1"/>
          </p:nvPr>
        </p:nvSpPr>
        <p:spPr>
          <a:xfrm>
            <a:off x="251792" y="2239617"/>
            <a:ext cx="11655286" cy="4187687"/>
          </a:xfrm>
        </p:spPr>
        <p:txBody>
          <a:bodyPr>
            <a:normAutofit/>
          </a:bodyPr>
          <a:lstStyle/>
          <a:p>
            <a:r>
              <a:rPr lang="en-US" sz="2400" b="1" dirty="0"/>
              <a:t>Abstraction</a:t>
            </a:r>
            <a:r>
              <a:rPr lang="en-US" sz="2400" dirty="0"/>
              <a:t> is a process of hiding irrelevant details from user. For example, When you send an </a:t>
            </a:r>
            <a:r>
              <a:rPr lang="en-US" sz="2400" dirty="0" err="1"/>
              <a:t>sms</a:t>
            </a:r>
            <a:r>
              <a:rPr lang="en-US" sz="2400" dirty="0"/>
              <a:t> you just type the message, select the contact and click send, the phone shows you that the message has been sent, what actually happens in background when you click send is hidden from you as it is not relevant to you. </a:t>
            </a:r>
          </a:p>
          <a:p>
            <a:r>
              <a:rPr lang="en-US" sz="2400" b="1" dirty="0"/>
              <a:t>Encapsulation</a:t>
            </a:r>
            <a:r>
              <a:rPr lang="en-US" sz="2400" dirty="0"/>
              <a:t> is a process of combining data and function into a single unit like capsule. This is to avoid the access of private data members from outside the class. To achieve encapsulation, we make all data members of class private and create public functions; using them, we can get the values from these data members or set the value to these data members.</a:t>
            </a:r>
          </a:p>
        </p:txBody>
      </p:sp>
    </p:spTree>
    <p:extLst>
      <p:ext uri="{BB962C8B-B14F-4D97-AF65-F5344CB8AC3E}">
        <p14:creationId xmlns:p14="http://schemas.microsoft.com/office/powerpoint/2010/main" val="2431925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D35F7-5E77-4D1F-9BC9-900A4DA1A4C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A9066E4-E1EE-4778-9CE6-48213C5A52D3}"/>
              </a:ext>
            </a:extLst>
          </p:cNvPr>
          <p:cNvSpPr>
            <a:spLocks noGrp="1"/>
          </p:cNvSpPr>
          <p:nvPr>
            <p:ph idx="1"/>
          </p:nvPr>
        </p:nvSpPr>
        <p:spPr>
          <a:xfrm>
            <a:off x="1154954" y="2305879"/>
            <a:ext cx="8825659" cy="4161182"/>
          </a:xfrm>
        </p:spPr>
        <p:txBody>
          <a:bodyPr>
            <a:normAutofit/>
          </a:bodyPr>
          <a:lstStyle/>
          <a:p>
            <a:r>
              <a:rPr lang="en-US" sz="2400" b="1" dirty="0"/>
              <a:t>Inheritance</a:t>
            </a:r>
            <a:r>
              <a:rPr lang="en-US" sz="2400" dirty="0"/>
              <a:t> is a feature using which an object of child class acquires the properties of parent class. </a:t>
            </a:r>
          </a:p>
          <a:p>
            <a:r>
              <a:rPr lang="en-US" sz="2400" b="1" dirty="0"/>
              <a:t>Polymorphism</a:t>
            </a:r>
            <a:r>
              <a:rPr lang="en-US" sz="2400" dirty="0"/>
              <a:t> Function overloading and Operator overloading are examples of polymorphism. Polymorphism is a feature using which an object behaves differently in different situation. In function overloading, we can have more than one function with same name but different numbers, type or sequence of arguments. </a:t>
            </a:r>
          </a:p>
        </p:txBody>
      </p:sp>
    </p:spTree>
    <p:extLst>
      <p:ext uri="{BB962C8B-B14F-4D97-AF65-F5344CB8AC3E}">
        <p14:creationId xmlns:p14="http://schemas.microsoft.com/office/powerpoint/2010/main" val="6301197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35</TotalTime>
  <Words>327</Words>
  <Application>Microsoft Office PowerPoint</Application>
  <PresentationFormat>Widescreen</PresentationFormat>
  <Paragraphs>11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Century Gothic</vt:lpstr>
      <vt:lpstr>Wingdings 3</vt:lpstr>
      <vt:lpstr>Ion Boardroom</vt:lpstr>
      <vt:lpstr>Object Oriented Programming</vt:lpstr>
      <vt:lpstr>OOPs Concepts in C++ </vt:lpstr>
      <vt:lpstr>Class and Objects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 Oriented Programming</dc:title>
  <dc:creator>Nuha</dc:creator>
  <cp:lastModifiedBy>Nuha</cp:lastModifiedBy>
  <cp:revision>3</cp:revision>
  <dcterms:created xsi:type="dcterms:W3CDTF">2024-09-28T08:10:22Z</dcterms:created>
  <dcterms:modified xsi:type="dcterms:W3CDTF">2024-09-28T08:45:32Z</dcterms:modified>
</cp:coreProperties>
</file>