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86" r:id="rId4"/>
    <p:sldId id="282" r:id="rId5"/>
    <p:sldId id="283" r:id="rId6"/>
    <p:sldId id="284" r:id="rId7"/>
    <p:sldId id="285" r:id="rId8"/>
    <p:sldId id="289" r:id="rId9"/>
    <p:sldId id="290" r:id="rId10"/>
    <p:sldId id="291" r:id="rId11"/>
    <p:sldId id="28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hmad AL-Sabhany" initials="AAS" lastIdx="1" clrIdx="0">
    <p:extLst>
      <p:ext uri="{19B8F6BF-5375-455C-9EA6-DF929625EA0E}">
        <p15:presenceInfo xmlns:p15="http://schemas.microsoft.com/office/powerpoint/2012/main" userId="b301677dbf0f5a7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74" autoAdjust="0"/>
  </p:normalViewPr>
  <p:slideViewPr>
    <p:cSldViewPr snapToGrid="0">
      <p:cViewPr varScale="1">
        <p:scale>
          <a:sx n="110" d="100"/>
          <a:sy n="110" d="100"/>
        </p:scale>
        <p:origin x="57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9BF59-E0DC-462A-B6F6-1C6F8BAFC48C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21D04-AA39-4B72-8D1B-D7CB9B26E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4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121D04-AA39-4B72-8D1B-D7CB9B26E5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45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DC68F-2405-49B1-B90A-C37ABAAE59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4550C-7DB0-4BB2-8D5A-0088CA14CB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17441-79AE-41E9-A30E-10C0FF749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3E2A-2F70-4D63-82D6-91FE710AB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885CC-5F3D-4587-83B3-71517788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4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E67A7-8026-4AD9-86EE-EB27171A8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54089B-8720-46A4-9C9C-B3610336F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EEF07-B3EB-4F7E-A0C0-D94ED7008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AD7C0-83CC-4332-B814-6CDFAF36C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13901-CEF9-49E3-AF14-A4839DE9A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5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812F6E-2600-405B-85E3-9892D880A4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0CE492-C35F-47C5-AD03-F06D81512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D690E-378B-4694-BA2A-C757E6BFD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41110-E062-4ACF-B3C7-461FBE870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DA947-8B88-4CE4-9FD6-84DC8E03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7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35C61-57CD-4B56-B58C-6AF063574F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/>
          <a:lstStyle>
            <a:lvl1pPr>
              <a:defRPr b="1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CA829-90C1-462B-B77B-D8FE77BE7A5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/>
          <a:lstStyle>
            <a:lvl1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2pPr>
            <a:lvl3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3pPr>
            <a:lvl4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4pPr>
            <a:lvl5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959C6-C92B-4DE5-9807-8F76E2175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1965A-6F7F-4A57-BFE7-1BAF03C6F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5069C-34E7-4437-BFA7-505478E17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4A11C4C7-E5DA-46AB-BADB-B2B83EB05B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1DFF7-91EB-436C-A877-FC8B0EE96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51C85-A692-482E-A11F-B2B250712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A592C-6704-4CF1-95D5-E0FD1F397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F0FD1-4783-4B67-966B-227CF1E42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9B0FA-68CB-41BB-817C-F06967124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53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BEB03-5FBB-438B-86F5-3CFD23010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1E9F8-F31D-4040-9DDD-7735ECBD0C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BA6C70-42A3-43F7-8170-A0BBF3DAF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27EAB8-A553-40E8-8329-E5A08B314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1074C-93FD-4FE9-8B81-4C69A4025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503D71-D4C8-4CFE-8D89-971F3BE80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C0F4-23CF-4532-89DF-141DD288E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9031F7-923E-482C-821B-F37DF2407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6D53A8-B393-4189-B523-60B591BA5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11EF80-0856-4FA0-869B-F85ACD925F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867469-6B6C-42B0-8048-EF66312A74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7FBCA0-443E-4100-A1FA-E5B7B92B9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897597-DC63-4761-AC74-48AC5B715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2EA747-D8CD-4876-AE1C-D2E5CA713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00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22BA5-96D5-40F0-A4DD-51784CB5C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A46B-4BDA-485C-A7A9-7128C28D2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98AB20-5745-4058-BE18-B86EE8FC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311C4-A95A-453C-B29F-209763DD0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6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F3DA57-C32C-45AC-874D-510B8439F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4F5889-9931-4B5A-8522-6B3D9B639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E9578-57EE-4095-8004-27043A557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2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DB9A-341E-42B3-AA7C-EE5C23AC4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7DB07-9F54-48FB-958D-607967591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1ACEC-8EFC-4DDE-8B78-459438619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74348B-ACF1-4A1D-B1B2-529B9967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2700C-A978-42F2-8A9A-F308F6CB8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D1CF89-ADB1-48AA-A8A9-A65E26441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8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1A10C-A313-4043-A682-EDBAF92F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742A9C-BE4F-4798-96D8-7784A639EE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9D6ACC-CA04-4919-A419-6B8C426FC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96F174-E8BF-4936-BF70-066243E8D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C2ADA-38F7-47D6-96EA-C7CFC28AD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9720E7-5583-4F3C-AFA9-6414910FA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BFADF2-3140-4D88-97B1-A168C3027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B750C-3760-4D57-A6AF-D814356C3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217A7-B679-4C2D-882E-6087EBF03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0AF62-ACDE-4C14-AD8A-D2B4062FE1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864A7-87C1-47DD-8AB1-F826D69EA5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3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js/default.as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html/html_responsive.as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html/tryit.asp?filename=tryhtml_responsive_pictur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html/tryit.asp?filename=tryhtml_responsive_pictur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css/tryit.asp?filename=trycss_lin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B8C566-95B6-4C5C-BDAE-4A219C233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1986" y="4398262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Dr. Ahmad </a:t>
            </a:r>
            <a:r>
              <a:rPr lang="en-US" sz="3200" b="1" dirty="0" err="1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Al-Sabhany</a:t>
            </a:r>
            <a:endParaRPr lang="en-US" sz="32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FAA320-0F2C-48E6-BEB9-3C34D6C9B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2752" y="2034426"/>
            <a:ext cx="7526496" cy="2150719"/>
          </a:xfrm>
          <a:noFill/>
        </p:spPr>
        <p:txBody>
          <a:bodyPr anchor="ctr"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Chapter 3</a:t>
            </a:r>
            <a:b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Bootstrap &amp; Special HTML Tags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64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71777-F7AA-A22A-6085-82AB698F2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6A11C-B23B-D7C4-D268-A9189B088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ar-LY" dirty="0"/>
          </a:p>
          <a:p>
            <a:r>
              <a:rPr lang="ar-LY" dirty="0"/>
              <a:t>أنت مطالب بإعداد موقع على شبكة</a:t>
            </a:r>
          </a:p>
          <a:p>
            <a:r>
              <a:rPr lang="ar-LY" dirty="0"/>
              <a:t>الإنترنت لمنظمة وهمية لرعاية الأيتام تسمى  "كافل" ، باللغة</a:t>
            </a:r>
          </a:p>
          <a:p>
            <a:r>
              <a:rPr lang="ar-LY" dirty="0"/>
              <a:t>العربية أو الإنجليزية ، ويجب أن يغطي الموقع المتطلبات التالية:</a:t>
            </a:r>
          </a:p>
          <a:p>
            <a:r>
              <a:rPr lang="ar-LY" dirty="0"/>
              <a:t>1.       موقع الويب ثابت بناءً على عناصر </a:t>
            </a:r>
            <a:r>
              <a:rPr lang="en-US" dirty="0"/>
              <a:t>Bootstrap ، </a:t>
            </a:r>
            <a:r>
              <a:rPr lang="ar-LY" dirty="0"/>
              <a:t>ولا يحتاج</a:t>
            </a:r>
          </a:p>
          <a:p>
            <a:r>
              <a:rPr lang="ar-LY" dirty="0"/>
              <a:t>إلى محتوى ديناميكي</a:t>
            </a:r>
          </a:p>
          <a:p>
            <a:r>
              <a:rPr lang="ar-LY" dirty="0"/>
              <a:t>2.       يجب أن يكون للموقع شعار مناسب</a:t>
            </a:r>
          </a:p>
          <a:p>
            <a:r>
              <a:rPr lang="ar-LY" dirty="0"/>
              <a:t>3.       يجب أن يكون الموقع متجاوبًا</a:t>
            </a:r>
          </a:p>
          <a:p>
            <a:r>
              <a:rPr lang="ar-LY" dirty="0"/>
              <a:t>4.       يستخدم موقع الويب عرض شرائح للصور (دائري)</a:t>
            </a:r>
          </a:p>
          <a:p>
            <a:r>
              <a:rPr lang="ar-LY" dirty="0"/>
              <a:t>5.       يتكون موقع الويب من 5 صفحات على الأقل (الصفحة الرئيسية</a:t>
            </a:r>
          </a:p>
          <a:p>
            <a:r>
              <a:rPr lang="ar-LY" dirty="0"/>
              <a:t>، والرسالة ، والمشاريع ، والتبرع ، والاتصال بنا)</a:t>
            </a:r>
          </a:p>
          <a:p>
            <a:r>
              <a:rPr lang="ar-LY" dirty="0"/>
              <a:t>6.       يجب أن تتضمن الصفحة الرئيسية مجموعة من الصور المتحركة </a:t>
            </a:r>
            <a:r>
              <a:rPr lang="ar-LY" dirty="0" err="1"/>
              <a:t>سلايدر</a:t>
            </a:r>
            <a:endParaRPr lang="ar-LY" dirty="0"/>
          </a:p>
          <a:p>
            <a:r>
              <a:rPr lang="ar-LY" dirty="0"/>
              <a:t>7.       يجب أن تغطي الصفحة الرئيسية مدونة اخبار بأحدث</a:t>
            </a:r>
          </a:p>
          <a:p>
            <a:r>
              <a:rPr lang="ar-LY" dirty="0"/>
              <a:t>الإنجازات</a:t>
            </a:r>
          </a:p>
          <a:p>
            <a:r>
              <a:rPr lang="ar-LY" dirty="0"/>
              <a:t>8.       يجب أن تتضمن صفحة المهمة صورة غلاف توضح العمل الخيري</a:t>
            </a:r>
          </a:p>
          <a:p>
            <a:r>
              <a:rPr lang="ar-LY" dirty="0"/>
              <a:t>9.       يجب أن تحتوي صفحة التبرع على نمط "الخروج" مع</a:t>
            </a:r>
          </a:p>
          <a:p>
            <a:r>
              <a:rPr lang="ar-LY" dirty="0"/>
              <a:t>التسمية والأوصاف المناسبة</a:t>
            </a:r>
          </a:p>
          <a:p>
            <a:r>
              <a:rPr lang="ar-LY" dirty="0"/>
              <a:t>10.   يجب أن تتضمن صفحة المشاريع ألبومًا يتكون من ثلاثة</a:t>
            </a:r>
          </a:p>
          <a:p>
            <a:r>
              <a:rPr lang="ar-LY" dirty="0"/>
              <a:t>عناصر على الأقل</a:t>
            </a:r>
          </a:p>
          <a:p>
            <a:r>
              <a:rPr lang="ar-LY" dirty="0"/>
              <a:t>11.   يجب أن تتضمن صفحة الاتصال بنا رقم هاتف وبريد إلكتروني</a:t>
            </a:r>
          </a:p>
          <a:p>
            <a:r>
              <a:rPr lang="ar-LY" dirty="0"/>
              <a:t>ونموذج اتصال</a:t>
            </a:r>
          </a:p>
          <a:p>
            <a:r>
              <a:rPr lang="ar-LY" dirty="0"/>
              <a:t>12.   يجب أن تكون جميع الصور مناسبة (من </a:t>
            </a:r>
            <a:r>
              <a:rPr lang="en-US" dirty="0"/>
              <a:t>Google)</a:t>
            </a:r>
          </a:p>
          <a:p>
            <a:r>
              <a:rPr lang="en-US" dirty="0"/>
              <a:t>13.   </a:t>
            </a:r>
            <a:r>
              <a:rPr lang="ar-LY" dirty="0"/>
              <a:t>نقدر إضافة النص المناسب (من </a:t>
            </a:r>
            <a:r>
              <a:rPr lang="en-US" dirty="0"/>
              <a:t>Google)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CEFEA-10A6-A77C-0E44-A27985D50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B266C-6B45-D337-F539-FF1C506A9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43EA9-729B-1015-711D-A6651E004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21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B58D-435B-4EDA-9DDF-28341931D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Show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DB690-D2CA-4783-B008-37B36C06C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rgbClr val="FF0000"/>
                </a:solidFill>
              </a:rPr>
              <a:t>Try it Yourself !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rgbClr val="0070C0"/>
                </a:solidFill>
              </a:rPr>
              <a:t>alsabhany@uoa.edu.iq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DB569-C780-4CE8-83D6-5783A772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CFA7B-1835-4009-8513-D47851546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384E9-6F34-4300-835D-C11D3F474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34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09B5E-93AA-468F-A53F-1ED55BEAA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B02BA-5B2D-4D81-ACDD-C76CF3253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JavaScript Introduction</a:t>
            </a:r>
          </a:p>
          <a:p>
            <a:r>
              <a:rPr lang="en-US" sz="3200" dirty="0"/>
              <a:t>A Quick Guide to learn JavaScript</a:t>
            </a:r>
          </a:p>
          <a:p>
            <a:r>
              <a:rPr lang="en-US" sz="3200" dirty="0"/>
              <a:t>Responsive Web Design</a:t>
            </a:r>
          </a:p>
          <a:p>
            <a:r>
              <a:rPr lang="en-US" sz="3200" dirty="0"/>
              <a:t>Introduction to Bootstrap</a:t>
            </a:r>
          </a:p>
          <a:p>
            <a:endParaRPr lang="en-US" sz="3200" dirty="0"/>
          </a:p>
          <a:p>
            <a:r>
              <a:rPr lang="en-US" sz="3200" dirty="0"/>
              <a:t>A Tag Style</a:t>
            </a:r>
          </a:p>
          <a:p>
            <a:endParaRPr lang="en-US" sz="32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CA1199-3DDA-402D-9DB7-77DAA428E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5A0F9-8B16-468E-ABC0-F05FD0801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DB7E35-5E52-4952-AEEC-AE0275E11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</p:spTree>
    <p:extLst>
      <p:ext uri="{BB962C8B-B14F-4D97-AF65-F5344CB8AC3E}">
        <p14:creationId xmlns:p14="http://schemas.microsoft.com/office/powerpoint/2010/main" val="361843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B4840-5BC1-4E60-90A5-507CF6866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D88BB-0376-4000-BF71-DDD61E1F7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JavaScript is the world's most popular programming language.</a:t>
            </a:r>
          </a:p>
          <a:p>
            <a:r>
              <a:rPr lang="en-US" dirty="0"/>
              <a:t>JavaScript is the programming language of the Web.</a:t>
            </a:r>
          </a:p>
          <a:p>
            <a:r>
              <a:rPr lang="en-US" dirty="0"/>
              <a:t>JavaScript is easy to learn.</a:t>
            </a:r>
          </a:p>
          <a:p>
            <a:r>
              <a:rPr lang="en-US" dirty="0"/>
              <a:t>This tutorial will teach you JavaScript from basic to advanced.</a:t>
            </a:r>
          </a:p>
          <a:p>
            <a:endParaRPr lang="en-US" dirty="0"/>
          </a:p>
          <a:p>
            <a:r>
              <a:rPr lang="en-US" dirty="0"/>
              <a:t>Where to start on </a:t>
            </a:r>
            <a:r>
              <a:rPr lang="en-US" dirty="0" err="1"/>
              <a:t>js</a:t>
            </a:r>
            <a:r>
              <a:rPr lang="en-US" dirty="0"/>
              <a:t>?</a:t>
            </a:r>
          </a:p>
          <a:p>
            <a:r>
              <a:rPr lang="en-US" dirty="0"/>
              <a:t>Must visit: </a:t>
            </a:r>
            <a:r>
              <a:rPr lang="en-US" dirty="0">
                <a:hlinkClick r:id="rId2"/>
              </a:rPr>
              <a:t>https://www.w3schools.com/js/default.asp</a:t>
            </a: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35748-50BE-4BBD-B4F0-129943841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37CD2-E097-4EAA-AA47-552010AB5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9E2FA-E5B0-4D27-B070-D7D8E5282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93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2AA96-6E4A-430E-B4E8-878394124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Responsive Web Design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3CB602D-0B6F-427F-BF8F-B28EA98629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372519"/>
            <a:ext cx="7620000" cy="325755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BDD4B-8795-46F4-BBE0-E7AE86BEE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7FC88-CFD0-4FD1-B803-950883223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556F2-5499-4AF6-9B55-A85C947D0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12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B21E-0AA8-4B31-ABAD-7EE70FAA2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Responsive Web Design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F7626-28E1-4E39-9BB0-A76E590D6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Responsive Web Design?</a:t>
            </a:r>
          </a:p>
          <a:p>
            <a:r>
              <a:rPr lang="en-US" dirty="0"/>
              <a:t>Responsive Web Design is about using HTML and CSS to automatically resize, hide, shrink, or enlarge, a website, to make it look good on all devices (desktops, tablets, and phones):</a:t>
            </a:r>
          </a:p>
          <a:p>
            <a:r>
              <a:rPr lang="en-US" dirty="0"/>
              <a:t>To create a responsive website, add the following &lt;meta&gt; tag to all your web pages:</a:t>
            </a:r>
          </a:p>
          <a:p>
            <a:pPr marL="0" indent="0">
              <a:buNone/>
            </a:pPr>
            <a:r>
              <a:rPr lang="en-US" sz="20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2000" b="0" i="0" dirty="0">
                <a:solidFill>
                  <a:srgbClr val="FF9999"/>
                </a:solidFill>
                <a:effectLst/>
                <a:latin typeface="Consolas" panose="020B0609020204030204" pitchFamily="49" charset="0"/>
              </a:rPr>
              <a:t>meta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name</a:t>
            </a:r>
            <a:r>
              <a:rPr lang="en-US" sz="20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="viewport"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 content</a:t>
            </a:r>
            <a:r>
              <a:rPr lang="en-US" sz="20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="width=device-width, initial-scale=1.0"&gt;</a:t>
            </a:r>
          </a:p>
          <a:p>
            <a:r>
              <a:rPr lang="en-US" sz="2000" dirty="0">
                <a:hlinkClick r:id="rId2"/>
              </a:rPr>
              <a:t>https://www.w3schools.com/html/html_responsive.asp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8A5A5-0E21-48A8-99E6-B50AE672A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0C40C-500D-4C3E-A354-AB3B620BB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7510B-6CA8-4489-AA73-EA587A520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03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B21E-0AA8-4B31-ABAD-7EE70FAA2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Responsive Web Design</a:t>
            </a:r>
            <a:br>
              <a:rPr lang="en-US" sz="4400" dirty="0"/>
            </a:br>
            <a:r>
              <a:rPr lang="en-US" sz="4400" dirty="0"/>
              <a:t>Example: </a:t>
            </a:r>
            <a:r>
              <a:rPr lang="en-US" sz="2700" dirty="0">
                <a:hlinkClick r:id="rId2"/>
              </a:rPr>
              <a:t>https://www.w3schools.com/html/tryit.asp?filename=tryhtml_responsive_picture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F7626-28E1-4E39-9BB0-A76E590D6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sz="1600" dirty="0">
                <a:solidFill>
                  <a:srgbClr val="002060"/>
                </a:solidFill>
              </a:rPr>
              <a:t>&lt;!DOCTYPE html&gt;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dirty="0">
                <a:solidFill>
                  <a:srgbClr val="002060"/>
                </a:solidFill>
              </a:rPr>
              <a:t>&lt;html&gt;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dirty="0">
                <a:solidFill>
                  <a:srgbClr val="002060"/>
                </a:solidFill>
              </a:rPr>
              <a:t>&lt;head&gt;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dirty="0">
                <a:solidFill>
                  <a:srgbClr val="002060"/>
                </a:solidFill>
              </a:rPr>
              <a:t>&lt;meta name="viewport" content="width=device-width, initial-scale=1.0"&gt;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dirty="0">
                <a:solidFill>
                  <a:srgbClr val="002060"/>
                </a:solidFill>
              </a:rPr>
              <a:t>&lt;/head&gt;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dirty="0">
                <a:solidFill>
                  <a:srgbClr val="002060"/>
                </a:solidFill>
              </a:rPr>
              <a:t>&lt;body&gt;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dirty="0">
                <a:solidFill>
                  <a:srgbClr val="002060"/>
                </a:solidFill>
              </a:rPr>
              <a:t>&lt;h2&gt;Show Different Images Depending on Browser Width&lt;/h2&gt;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dirty="0">
                <a:solidFill>
                  <a:srgbClr val="002060"/>
                </a:solidFill>
              </a:rPr>
              <a:t>&lt;p&gt;Resize the browser width and the image will change at 600px and 1500px.&lt;/p&gt;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dirty="0">
                <a:solidFill>
                  <a:srgbClr val="002060"/>
                </a:solidFill>
              </a:rPr>
              <a:t>&lt;picture&gt;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dirty="0">
                <a:solidFill>
                  <a:srgbClr val="002060"/>
                </a:solidFill>
              </a:rPr>
              <a:t>  &lt;source </a:t>
            </a:r>
            <a:r>
              <a:rPr lang="en-US" sz="1600" dirty="0" err="1">
                <a:solidFill>
                  <a:srgbClr val="002060"/>
                </a:solidFill>
              </a:rPr>
              <a:t>srcset</a:t>
            </a:r>
            <a:r>
              <a:rPr lang="en-US" sz="1600" dirty="0">
                <a:solidFill>
                  <a:srgbClr val="002060"/>
                </a:solidFill>
              </a:rPr>
              <a:t>="img_smallflower.jpg" media="(max-width: 600px)"&gt;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dirty="0">
                <a:solidFill>
                  <a:srgbClr val="002060"/>
                </a:solidFill>
              </a:rPr>
              <a:t>  &lt;source </a:t>
            </a:r>
            <a:r>
              <a:rPr lang="en-US" sz="1600" dirty="0" err="1">
                <a:solidFill>
                  <a:srgbClr val="002060"/>
                </a:solidFill>
              </a:rPr>
              <a:t>srcset</a:t>
            </a:r>
            <a:r>
              <a:rPr lang="en-US" sz="1600" dirty="0">
                <a:solidFill>
                  <a:srgbClr val="002060"/>
                </a:solidFill>
              </a:rPr>
              <a:t>="img_flowers.jpg" media="(max-width: 1500px)"&gt;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dirty="0">
                <a:solidFill>
                  <a:srgbClr val="002060"/>
                </a:solidFill>
              </a:rPr>
              <a:t>  &lt;source </a:t>
            </a:r>
            <a:r>
              <a:rPr lang="en-US" sz="1600" dirty="0" err="1">
                <a:solidFill>
                  <a:srgbClr val="002060"/>
                </a:solidFill>
              </a:rPr>
              <a:t>srcset</a:t>
            </a:r>
            <a:r>
              <a:rPr lang="en-US" sz="1600" dirty="0">
                <a:solidFill>
                  <a:srgbClr val="002060"/>
                </a:solidFill>
              </a:rPr>
              <a:t>="flowers.jpg"&gt;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dirty="0">
                <a:solidFill>
                  <a:srgbClr val="002060"/>
                </a:solidFill>
              </a:rPr>
              <a:t>  &lt;</a:t>
            </a:r>
            <a:r>
              <a:rPr lang="en-US" sz="1600" dirty="0" err="1">
                <a:solidFill>
                  <a:srgbClr val="002060"/>
                </a:solidFill>
              </a:rPr>
              <a:t>img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src</a:t>
            </a:r>
            <a:r>
              <a:rPr lang="en-US" sz="1600" dirty="0">
                <a:solidFill>
                  <a:srgbClr val="002060"/>
                </a:solidFill>
              </a:rPr>
              <a:t>="img_flowers.jpg" alt="Flowers" style="</a:t>
            </a:r>
            <a:r>
              <a:rPr lang="en-US" sz="1600" dirty="0" err="1">
                <a:solidFill>
                  <a:srgbClr val="002060"/>
                </a:solidFill>
              </a:rPr>
              <a:t>width:auto</a:t>
            </a:r>
            <a:r>
              <a:rPr lang="en-US" sz="1600" dirty="0">
                <a:solidFill>
                  <a:srgbClr val="002060"/>
                </a:solidFill>
              </a:rPr>
              <a:t>;"&gt;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dirty="0">
                <a:solidFill>
                  <a:srgbClr val="002060"/>
                </a:solidFill>
              </a:rPr>
              <a:t>&lt;/picture&gt;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dirty="0">
                <a:solidFill>
                  <a:srgbClr val="002060"/>
                </a:solidFill>
              </a:rPr>
              <a:t>&lt;/body&gt;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600" dirty="0">
                <a:solidFill>
                  <a:srgbClr val="002060"/>
                </a:solidFill>
              </a:rPr>
              <a:t>&lt;/html&gt;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600" dirty="0">
              <a:solidFill>
                <a:srgbClr val="00206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8A5A5-0E21-48A8-99E6-B50AE672A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0C40C-500D-4C3E-A354-AB3B620BB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7510B-6CA8-4489-AA73-EA587A520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13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595AF-8F52-47C5-A990-2D61E86C4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Homework</a:t>
            </a:r>
            <a:br>
              <a:rPr lang="en-US" dirty="0"/>
            </a:br>
            <a:r>
              <a:rPr lang="en-US" dirty="0"/>
              <a:t>Study example: </a:t>
            </a:r>
            <a:r>
              <a:rPr lang="en-US" sz="2200" dirty="0">
                <a:hlinkClick r:id="rId2"/>
              </a:rPr>
              <a:t>https://www.w3schools.com/html/tryit.asp?filename=tryhtml_responsive_picture</a:t>
            </a:r>
            <a:r>
              <a:rPr lang="en-US" sz="2200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8653D-F81C-4998-9820-9A540FFCE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Q1)	What is the meta tag that enable the screen width view?</a:t>
            </a:r>
          </a:p>
          <a:p>
            <a:pPr marL="0" indent="0">
              <a:buNone/>
            </a:pPr>
            <a:r>
              <a:rPr lang="en-US" dirty="0"/>
              <a:t>Q2)	what is the code that enable the switch in page views in different screens?</a:t>
            </a:r>
          </a:p>
          <a:p>
            <a:pPr marL="0" indent="0">
              <a:buNone/>
            </a:pPr>
            <a:r>
              <a:rPr lang="en-US" dirty="0"/>
              <a:t>Q3)	How to enable a </a:t>
            </a:r>
            <a:r>
              <a:rPr lang="en-US" dirty="0" err="1"/>
              <a:t>css</a:t>
            </a:r>
            <a:r>
              <a:rPr lang="en-US" dirty="0"/>
              <a:t> condition using @media?</a:t>
            </a:r>
          </a:p>
          <a:p>
            <a:pPr marL="0" indent="0">
              <a:buNone/>
            </a:pPr>
            <a:r>
              <a:rPr lang="en-US" dirty="0"/>
              <a:t>Q4) 	Is </a:t>
            </a:r>
            <a:r>
              <a:rPr lang="en-US" dirty="0" err="1"/>
              <a:t>is</a:t>
            </a:r>
            <a:r>
              <a:rPr lang="en-US" dirty="0"/>
              <a:t> possible to change the background image based on the @media?</a:t>
            </a:r>
          </a:p>
          <a:p>
            <a:pPr marL="0" indent="0">
              <a:buNone/>
            </a:pPr>
            <a:r>
              <a:rPr lang="en-US" dirty="0"/>
              <a:t>Q5)	Write an example that show that you can provide multiple views based on the screen 	width.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E04A4-9401-45D6-820E-B1EFE742C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BF68A-369D-463F-8EFF-462A03FA4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02047-11D8-41E8-8A81-C539A1E32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04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6DF68-391B-4F0F-9556-919408327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Tag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71C47-497C-4E49-880C-73279551E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The four links states are:</a:t>
            </a:r>
          </a:p>
          <a:p>
            <a:r>
              <a:rPr lang="en-US" dirty="0">
                <a:solidFill>
                  <a:srgbClr val="002060"/>
                </a:solidFill>
              </a:rPr>
              <a:t>a:link - a normal, unvisited link</a:t>
            </a:r>
          </a:p>
          <a:p>
            <a:r>
              <a:rPr lang="en-US" dirty="0">
                <a:solidFill>
                  <a:srgbClr val="002060"/>
                </a:solidFill>
              </a:rPr>
              <a:t>a:visited - a link the user has visited</a:t>
            </a:r>
          </a:p>
          <a:p>
            <a:r>
              <a:rPr lang="en-US" dirty="0">
                <a:solidFill>
                  <a:srgbClr val="002060"/>
                </a:solidFill>
              </a:rPr>
              <a:t>a:hover - a link when the user mouses over it</a:t>
            </a:r>
          </a:p>
          <a:p>
            <a:r>
              <a:rPr lang="en-US" dirty="0">
                <a:solidFill>
                  <a:srgbClr val="002060"/>
                </a:solidFill>
              </a:rPr>
              <a:t>a:active - a link the moment it is clicked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D4D0B-CABC-49EB-A489-A7A224A1D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44BB5-1965-4DDC-8CDF-BD34B8746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386A0-03A3-40BB-A0C1-290A1244E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41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B25C3-C4EA-4B30-AE30-79170DBD4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Tag Style</a:t>
            </a:r>
            <a:br>
              <a:rPr lang="en-US" dirty="0"/>
            </a:br>
            <a:r>
              <a:rPr lang="en-US" dirty="0"/>
              <a:t>Example : </a:t>
            </a:r>
            <a:r>
              <a:rPr lang="en-US" sz="3100" dirty="0">
                <a:hlinkClick r:id="rId2"/>
              </a:rPr>
              <a:t>https://www.w3schools.com/css/tryit.asp?filename=trycss_link</a:t>
            </a:r>
            <a:r>
              <a:rPr lang="en-US" sz="3100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9685B-0A52-4D91-A2AF-24846D0BD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&lt;!DOCTYPE html&gt;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&lt;html&gt;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&lt;head&gt;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&lt;style&gt;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/* unvisited link */ a:link {  color: red;}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/* visited link */ a:visited {  color: green;}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/* mouse over link */</a:t>
            </a:r>
            <a:r>
              <a:rPr lang="en-US" dirty="0" err="1">
                <a:solidFill>
                  <a:srgbClr val="002060"/>
                </a:solidFill>
              </a:rPr>
              <a:t>a:hover</a:t>
            </a:r>
            <a:r>
              <a:rPr lang="en-US" dirty="0">
                <a:solidFill>
                  <a:srgbClr val="002060"/>
                </a:solidFill>
              </a:rPr>
              <a:t> {  color: </a:t>
            </a:r>
            <a:r>
              <a:rPr lang="en-US" dirty="0" err="1">
                <a:solidFill>
                  <a:srgbClr val="002060"/>
                </a:solidFill>
              </a:rPr>
              <a:t>hotpink</a:t>
            </a:r>
            <a:r>
              <a:rPr lang="en-US" dirty="0">
                <a:solidFill>
                  <a:srgbClr val="002060"/>
                </a:solidFill>
              </a:rPr>
              <a:t>;}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/* selected link */</a:t>
            </a:r>
            <a:r>
              <a:rPr lang="en-US" dirty="0" err="1">
                <a:solidFill>
                  <a:srgbClr val="002060"/>
                </a:solidFill>
              </a:rPr>
              <a:t>a:active</a:t>
            </a:r>
            <a:r>
              <a:rPr lang="en-US" dirty="0">
                <a:solidFill>
                  <a:srgbClr val="002060"/>
                </a:solidFill>
              </a:rPr>
              <a:t> {  color: blue;}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&lt;/style&gt;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&lt;/head&gt;&lt;body&gt;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&lt;h2&gt;Styling a link depending on state&lt;/h2&gt;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&lt;p&gt;&lt;b&gt;&lt;a </a:t>
            </a:r>
            <a:r>
              <a:rPr lang="en-US" dirty="0" err="1">
                <a:solidFill>
                  <a:srgbClr val="002060"/>
                </a:solidFill>
              </a:rPr>
              <a:t>href</a:t>
            </a:r>
            <a:r>
              <a:rPr lang="en-US" dirty="0">
                <a:solidFill>
                  <a:srgbClr val="002060"/>
                </a:solidFill>
              </a:rPr>
              <a:t>="default.asp" target="_blank"&gt;This is a link&lt;/a&gt;&lt;/b&gt;&lt;/p&gt;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&lt;p&gt;&lt;b&gt;Note:&lt;/b&gt; a:hover MUST come after a:link and a:visited in the CSS definition in order to be effective.&lt;/p&gt;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&lt;p&gt;&lt;b&gt;Note:&lt;/b&gt; a:active MUST come after a:hover in the CSS definition in order to be effective.&lt;/p&gt;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&lt;/body&gt;&lt;/html&gt;</a:t>
            </a: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5AE735-8A23-44C5-A5D5-DD1A854AC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F2D7F-4BB1-4AA3-A621-1D9AAFA71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EE177-4CA5-4348-AF79-A7F997109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6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UOA A4</Template>
  <TotalTime>2433</TotalTime>
  <Words>1059</Words>
  <Application>Microsoft Office PowerPoint</Application>
  <PresentationFormat>Widescreen</PresentationFormat>
  <Paragraphs>131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Consolas</vt:lpstr>
      <vt:lpstr>Sakkal Majalla</vt:lpstr>
      <vt:lpstr>Office Theme</vt:lpstr>
      <vt:lpstr>Chapter 3 Bootstrap &amp; Special HTML Tags</vt:lpstr>
      <vt:lpstr>Outline</vt:lpstr>
      <vt:lpstr>JavaScript Introduction</vt:lpstr>
      <vt:lpstr>Responsive Web Design</vt:lpstr>
      <vt:lpstr>Responsive Web Design</vt:lpstr>
      <vt:lpstr>Responsive Web Design Example: https://www.w3schools.com/html/tryit.asp?filename=tryhtml_responsive_picture</vt:lpstr>
      <vt:lpstr>Homework Study example: https://www.w3schools.com/html/tryit.asp?filename=tryhtml_responsive_picture </vt:lpstr>
      <vt:lpstr>A Tag Style</vt:lpstr>
      <vt:lpstr>A Tag Style Example : https://www.w3schools.com/css/tryit.asp?filename=trycss_link </vt:lpstr>
      <vt:lpstr>Homework</vt:lpstr>
      <vt:lpstr>Show Case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&amp; CSS Integration</dc:title>
  <dc:creator>Ahmad AL-Sabhany</dc:creator>
  <cp:lastModifiedBy>Ahmad AL-Sabhany</cp:lastModifiedBy>
  <cp:revision>142</cp:revision>
  <dcterms:created xsi:type="dcterms:W3CDTF">2021-12-12T21:45:23Z</dcterms:created>
  <dcterms:modified xsi:type="dcterms:W3CDTF">2022-10-03T22:24:37Z</dcterms:modified>
</cp:coreProperties>
</file>